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83" r:id="rId2"/>
    <p:sldId id="278" r:id="rId3"/>
    <p:sldId id="266" r:id="rId4"/>
    <p:sldId id="258" r:id="rId5"/>
    <p:sldId id="294" r:id="rId6"/>
    <p:sldId id="268" r:id="rId7"/>
    <p:sldId id="295" r:id="rId8"/>
    <p:sldId id="296" r:id="rId9"/>
    <p:sldId id="298" r:id="rId10"/>
    <p:sldId id="297" r:id="rId11"/>
    <p:sldId id="293" r:id="rId12"/>
    <p:sldId id="299" r:id="rId13"/>
    <p:sldId id="301" r:id="rId14"/>
    <p:sldId id="300" r:id="rId15"/>
    <p:sldId id="269" r:id="rId16"/>
    <p:sldId id="291" r:id="rId17"/>
    <p:sldId id="285" r:id="rId18"/>
    <p:sldId id="302" r:id="rId19"/>
    <p:sldId id="270" r:id="rId20"/>
    <p:sldId id="303" r:id="rId21"/>
    <p:sldId id="304" r:id="rId22"/>
    <p:sldId id="305" r:id="rId23"/>
    <p:sldId id="310" r:id="rId24"/>
    <p:sldId id="311" r:id="rId25"/>
    <p:sldId id="307" r:id="rId26"/>
    <p:sldId id="312" r:id="rId27"/>
    <p:sldId id="313" r:id="rId28"/>
    <p:sldId id="306" r:id="rId29"/>
    <p:sldId id="308" r:id="rId30"/>
    <p:sldId id="314" r:id="rId31"/>
    <p:sldId id="315" r:id="rId32"/>
    <p:sldId id="309" r:id="rId33"/>
    <p:sldId id="316" r:id="rId34"/>
    <p:sldId id="317" r:id="rId35"/>
    <p:sldId id="318" r:id="rId36"/>
    <p:sldId id="319" r:id="rId37"/>
    <p:sldId id="320"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F2B1B"/>
    <a:srgbClr val="ECC7BB"/>
    <a:srgbClr val="FFEFEF"/>
    <a:srgbClr val="FFF2ED"/>
    <a:srgbClr val="00FF00"/>
    <a:srgbClr val="FF6699"/>
    <a:srgbClr val="FFE0CD"/>
    <a:srgbClr val="FF33CC"/>
    <a:srgbClr val="C1C1C1"/>
    <a:srgbClr val="FFF5E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720" autoAdjust="0"/>
    <p:restoredTop sz="81624" autoAdjust="0"/>
  </p:normalViewPr>
  <p:slideViewPr>
    <p:cSldViewPr snapToGrid="0">
      <p:cViewPr varScale="1">
        <p:scale>
          <a:sx n="51" d="100"/>
          <a:sy n="51" d="100"/>
        </p:scale>
        <p:origin x="924"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Coy,Haley" userId="7863d2f6-667a-4b2e-acf7-ac8ceac4da7d" providerId="ADAL" clId="{851E2DC0-AF23-4C6B-92A0-617609C0ECBA}"/>
    <pc:docChg chg="custSel addSld delSld modSld">
      <pc:chgData name="McCoy,Haley" userId="7863d2f6-667a-4b2e-acf7-ac8ceac4da7d" providerId="ADAL" clId="{851E2DC0-AF23-4C6B-92A0-617609C0ECBA}" dt="2025-01-17T03:29:08.069" v="1281" actId="20577"/>
      <pc:docMkLst>
        <pc:docMk/>
      </pc:docMkLst>
      <pc:sldChg chg="modSp mod">
        <pc:chgData name="McCoy,Haley" userId="7863d2f6-667a-4b2e-acf7-ac8ceac4da7d" providerId="ADAL" clId="{851E2DC0-AF23-4C6B-92A0-617609C0ECBA}" dt="2025-01-17T03:05:51.048" v="62" actId="20577"/>
        <pc:sldMkLst>
          <pc:docMk/>
          <pc:sldMk cId="4092752938" sldId="258"/>
        </pc:sldMkLst>
      </pc:sldChg>
      <pc:sldChg chg="modSp mod">
        <pc:chgData name="McCoy,Haley" userId="7863d2f6-667a-4b2e-acf7-ac8ceac4da7d" providerId="ADAL" clId="{851E2DC0-AF23-4C6B-92A0-617609C0ECBA}" dt="2025-01-17T03:05:46.011" v="56" actId="20577"/>
        <pc:sldMkLst>
          <pc:docMk/>
          <pc:sldMk cId="2076666801" sldId="266"/>
        </pc:sldMkLst>
      </pc:sldChg>
      <pc:sldChg chg="modSp mod">
        <pc:chgData name="McCoy,Haley" userId="7863d2f6-667a-4b2e-acf7-ac8ceac4da7d" providerId="ADAL" clId="{851E2DC0-AF23-4C6B-92A0-617609C0ECBA}" dt="2025-01-17T03:07:10.736" v="322" actId="20577"/>
        <pc:sldMkLst>
          <pc:docMk/>
          <pc:sldMk cId="2176607787" sldId="267"/>
        </pc:sldMkLst>
      </pc:sldChg>
      <pc:sldChg chg="modSp mod">
        <pc:chgData name="McCoy,Haley" userId="7863d2f6-667a-4b2e-acf7-ac8ceac4da7d" providerId="ADAL" clId="{851E2DC0-AF23-4C6B-92A0-617609C0ECBA}" dt="2025-01-17T03:07:35.772" v="439" actId="20577"/>
        <pc:sldMkLst>
          <pc:docMk/>
          <pc:sldMk cId="2991656189" sldId="268"/>
        </pc:sldMkLst>
      </pc:sldChg>
      <pc:sldChg chg="modSp mod">
        <pc:chgData name="McCoy,Haley" userId="7863d2f6-667a-4b2e-acf7-ac8ceac4da7d" providerId="ADAL" clId="{851E2DC0-AF23-4C6B-92A0-617609C0ECBA}" dt="2025-01-17T03:29:08.069" v="1281" actId="20577"/>
        <pc:sldMkLst>
          <pc:docMk/>
          <pc:sldMk cId="3603854765" sldId="270"/>
        </pc:sldMkLst>
      </pc:sldChg>
      <pc:sldChg chg="del">
        <pc:chgData name="McCoy,Haley" userId="7863d2f6-667a-4b2e-acf7-ac8ceac4da7d" providerId="ADAL" clId="{851E2DC0-AF23-4C6B-92A0-617609C0ECBA}" dt="2025-01-17T03:28:29.538" v="1272" actId="47"/>
        <pc:sldMkLst>
          <pc:docMk/>
          <pc:sldMk cId="182902078" sldId="271"/>
        </pc:sldMkLst>
      </pc:sldChg>
      <pc:sldChg chg="del">
        <pc:chgData name="McCoy,Haley" userId="7863d2f6-667a-4b2e-acf7-ac8ceac4da7d" providerId="ADAL" clId="{851E2DC0-AF23-4C6B-92A0-617609C0ECBA}" dt="2025-01-17T03:28:29.538" v="1272" actId="47"/>
        <pc:sldMkLst>
          <pc:docMk/>
          <pc:sldMk cId="240872673" sldId="272"/>
        </pc:sldMkLst>
      </pc:sldChg>
      <pc:sldChg chg="del">
        <pc:chgData name="McCoy,Haley" userId="7863d2f6-667a-4b2e-acf7-ac8ceac4da7d" providerId="ADAL" clId="{851E2DC0-AF23-4C6B-92A0-617609C0ECBA}" dt="2025-01-17T03:28:29.538" v="1272" actId="47"/>
        <pc:sldMkLst>
          <pc:docMk/>
          <pc:sldMk cId="1281424759" sldId="273"/>
        </pc:sldMkLst>
      </pc:sldChg>
      <pc:sldChg chg="del">
        <pc:chgData name="McCoy,Haley" userId="7863d2f6-667a-4b2e-acf7-ac8ceac4da7d" providerId="ADAL" clId="{851E2DC0-AF23-4C6B-92A0-617609C0ECBA}" dt="2025-01-17T03:28:29.538" v="1272" actId="47"/>
        <pc:sldMkLst>
          <pc:docMk/>
          <pc:sldMk cId="1793652959" sldId="274"/>
        </pc:sldMkLst>
      </pc:sldChg>
      <pc:sldChg chg="del">
        <pc:chgData name="McCoy,Haley" userId="7863d2f6-667a-4b2e-acf7-ac8ceac4da7d" providerId="ADAL" clId="{851E2DC0-AF23-4C6B-92A0-617609C0ECBA}" dt="2025-01-17T03:28:32.337" v="1273" actId="47"/>
        <pc:sldMkLst>
          <pc:docMk/>
          <pc:sldMk cId="234637268" sldId="275"/>
        </pc:sldMkLst>
      </pc:sldChg>
      <pc:sldChg chg="del">
        <pc:chgData name="McCoy,Haley" userId="7863d2f6-667a-4b2e-acf7-ac8ceac4da7d" providerId="ADAL" clId="{851E2DC0-AF23-4C6B-92A0-617609C0ECBA}" dt="2025-01-17T03:28:36.273" v="1274" actId="47"/>
        <pc:sldMkLst>
          <pc:docMk/>
          <pc:sldMk cId="3046679124" sldId="276"/>
        </pc:sldMkLst>
      </pc:sldChg>
      <pc:sldChg chg="delSp mod delAnim modNotesTx">
        <pc:chgData name="McCoy,Haley" userId="7863d2f6-667a-4b2e-acf7-ac8ceac4da7d" providerId="ADAL" clId="{851E2DC0-AF23-4C6B-92A0-617609C0ECBA}" dt="2025-01-17T03:28:44.336" v="1276" actId="20577"/>
        <pc:sldMkLst>
          <pc:docMk/>
          <pc:sldMk cId="4242771620" sldId="277"/>
        </pc:sldMkLst>
      </pc:sldChg>
      <pc:sldChg chg="modSp mod">
        <pc:chgData name="McCoy,Haley" userId="7863d2f6-667a-4b2e-acf7-ac8ceac4da7d" providerId="ADAL" clId="{851E2DC0-AF23-4C6B-92A0-617609C0ECBA}" dt="2025-01-17T03:05:38.982" v="46" actId="20577"/>
        <pc:sldMkLst>
          <pc:docMk/>
          <pc:sldMk cId="587273468" sldId="278"/>
        </pc:sldMkLst>
      </pc:sldChg>
      <pc:sldChg chg="del">
        <pc:chgData name="McCoy,Haley" userId="7863d2f6-667a-4b2e-acf7-ac8ceac4da7d" providerId="ADAL" clId="{851E2DC0-AF23-4C6B-92A0-617609C0ECBA}" dt="2025-01-17T03:28:29.538" v="1272" actId="47"/>
        <pc:sldMkLst>
          <pc:docMk/>
          <pc:sldMk cId="212377403" sldId="279"/>
        </pc:sldMkLst>
      </pc:sldChg>
      <pc:sldChg chg="del">
        <pc:chgData name="McCoy,Haley" userId="7863d2f6-667a-4b2e-acf7-ac8ceac4da7d" providerId="ADAL" clId="{851E2DC0-AF23-4C6B-92A0-617609C0ECBA}" dt="2025-01-17T03:28:29.538" v="1272" actId="47"/>
        <pc:sldMkLst>
          <pc:docMk/>
          <pc:sldMk cId="1201852775" sldId="280"/>
        </pc:sldMkLst>
      </pc:sldChg>
      <pc:sldChg chg="del">
        <pc:chgData name="McCoy,Haley" userId="7863d2f6-667a-4b2e-acf7-ac8ceac4da7d" providerId="ADAL" clId="{851E2DC0-AF23-4C6B-92A0-617609C0ECBA}" dt="2025-01-17T03:12:26.002" v="1079" actId="47"/>
        <pc:sldMkLst>
          <pc:docMk/>
          <pc:sldMk cId="1162324532" sldId="281"/>
        </pc:sldMkLst>
      </pc:sldChg>
      <pc:sldChg chg="del">
        <pc:chgData name="McCoy,Haley" userId="7863d2f6-667a-4b2e-acf7-ac8ceac4da7d" providerId="ADAL" clId="{851E2DC0-AF23-4C6B-92A0-617609C0ECBA}" dt="2025-01-17T03:28:29.538" v="1272" actId="47"/>
        <pc:sldMkLst>
          <pc:docMk/>
          <pc:sldMk cId="716544847" sldId="282"/>
        </pc:sldMkLst>
      </pc:sldChg>
      <pc:sldChg chg="modSp mod">
        <pc:chgData name="McCoy,Haley" userId="7863d2f6-667a-4b2e-acf7-ac8ceac4da7d" providerId="ADAL" clId="{851E2DC0-AF23-4C6B-92A0-617609C0ECBA}" dt="2025-01-17T03:05:30.240" v="36" actId="20577"/>
        <pc:sldMkLst>
          <pc:docMk/>
          <pc:sldMk cId="2111448452" sldId="283"/>
        </pc:sldMkLst>
      </pc:sldChg>
      <pc:sldChg chg="delSp modSp mod delAnim modNotesTx">
        <pc:chgData name="McCoy,Haley" userId="7863d2f6-667a-4b2e-acf7-ac8ceac4da7d" providerId="ADAL" clId="{851E2DC0-AF23-4C6B-92A0-617609C0ECBA}" dt="2025-01-17T03:05:16.489" v="19" actId="20577"/>
        <pc:sldMkLst>
          <pc:docMk/>
          <pc:sldMk cId="371447201" sldId="284"/>
        </pc:sldMkLst>
      </pc:sldChg>
      <pc:sldChg chg="modSp mod">
        <pc:chgData name="McCoy,Haley" userId="7863d2f6-667a-4b2e-acf7-ac8ceac4da7d" providerId="ADAL" clId="{851E2DC0-AF23-4C6B-92A0-617609C0ECBA}" dt="2025-01-17T03:28:56.976" v="1280" actId="20577"/>
        <pc:sldMkLst>
          <pc:docMk/>
          <pc:sldMk cId="740777976" sldId="285"/>
        </pc:sldMkLst>
      </pc:sldChg>
      <pc:sldChg chg="del">
        <pc:chgData name="McCoy,Haley" userId="7863d2f6-667a-4b2e-acf7-ac8ceac4da7d" providerId="ADAL" clId="{851E2DC0-AF23-4C6B-92A0-617609C0ECBA}" dt="2025-01-17T03:28:29.538" v="1272" actId="47"/>
        <pc:sldMkLst>
          <pc:docMk/>
          <pc:sldMk cId="1433651449" sldId="286"/>
        </pc:sldMkLst>
      </pc:sldChg>
      <pc:sldChg chg="modSp new mod">
        <pc:chgData name="McCoy,Haley" userId="7863d2f6-667a-4b2e-acf7-ac8ceac4da7d" providerId="ADAL" clId="{851E2DC0-AF23-4C6B-92A0-617609C0ECBA}" dt="2025-01-17T03:08:18.809" v="615" actId="20577"/>
        <pc:sldMkLst>
          <pc:docMk/>
          <pc:sldMk cId="1024809327" sldId="287"/>
        </pc:sldMkLst>
      </pc:sldChg>
      <pc:sldChg chg="modSp new mod">
        <pc:chgData name="McCoy,Haley" userId="7863d2f6-667a-4b2e-acf7-ac8ceac4da7d" providerId="ADAL" clId="{851E2DC0-AF23-4C6B-92A0-617609C0ECBA}" dt="2025-01-17T03:08:50.581" v="753" actId="20577"/>
        <pc:sldMkLst>
          <pc:docMk/>
          <pc:sldMk cId="2361414274" sldId="288"/>
        </pc:sldMkLst>
      </pc:sldChg>
      <pc:sldChg chg="modSp new mod">
        <pc:chgData name="McCoy,Haley" userId="7863d2f6-667a-4b2e-acf7-ac8ceac4da7d" providerId="ADAL" clId="{851E2DC0-AF23-4C6B-92A0-617609C0ECBA}" dt="2025-01-17T03:09:17.760" v="837" actId="20577"/>
        <pc:sldMkLst>
          <pc:docMk/>
          <pc:sldMk cId="2362518241" sldId="289"/>
        </pc:sldMkLst>
      </pc:sldChg>
      <pc:sldChg chg="modSp add mod">
        <pc:chgData name="McCoy,Haley" userId="7863d2f6-667a-4b2e-acf7-ac8ceac4da7d" providerId="ADAL" clId="{851E2DC0-AF23-4C6B-92A0-617609C0ECBA}" dt="2025-01-17T03:28:03.510" v="1271" actId="20577"/>
        <pc:sldMkLst>
          <pc:docMk/>
          <pc:sldMk cId="2067788522" sldId="290"/>
        </pc:sldMkLst>
      </pc:sldChg>
      <pc:sldChg chg="modSp new mod">
        <pc:chgData name="McCoy,Haley" userId="7863d2f6-667a-4b2e-acf7-ac8ceac4da7d" providerId="ADAL" clId="{851E2DC0-AF23-4C6B-92A0-617609C0ECBA}" dt="2025-01-17T03:12:46.437" v="1122" actId="20577"/>
        <pc:sldMkLst>
          <pc:docMk/>
          <pc:sldMk cId="551790724" sldId="291"/>
        </pc:sldMkLst>
      </pc:sldChg>
      <pc:sldChg chg="modSp new mod">
        <pc:chgData name="McCoy,Haley" userId="7863d2f6-667a-4b2e-acf7-ac8ceac4da7d" providerId="ADAL" clId="{851E2DC0-AF23-4C6B-92A0-617609C0ECBA}" dt="2025-01-17T03:13:16.074" v="1171" actId="20577"/>
        <pc:sldMkLst>
          <pc:docMk/>
          <pc:sldMk cId="2335479101" sldId="292"/>
        </pc:sldMkLst>
      </pc:sldChg>
      <pc:sldChg chg="modSp new del mod">
        <pc:chgData name="McCoy,Haley" userId="7863d2f6-667a-4b2e-acf7-ac8ceac4da7d" providerId="ADAL" clId="{851E2DC0-AF23-4C6B-92A0-617609C0ECBA}" dt="2025-01-17T03:27:53.485" v="1242" actId="47"/>
        <pc:sldMkLst>
          <pc:docMk/>
          <pc:sldMk cId="3753066619" sldId="293"/>
        </pc:sldMkLst>
      </pc:sldChg>
    </pc:docChg>
  </pc:docChgLst>
  <pc:docChgLst>
    <pc:chgData name="McCoy,Haley" userId="7863d2f6-667a-4b2e-acf7-ac8ceac4da7d" providerId="ADAL" clId="{D44F40F1-9BCD-4211-A3D8-15EF9694D5D3}"/>
    <pc:docChg chg="modSld">
      <pc:chgData name="McCoy,Haley" userId="7863d2f6-667a-4b2e-acf7-ac8ceac4da7d" providerId="ADAL" clId="{D44F40F1-9BCD-4211-A3D8-15EF9694D5D3}" dt="2025-08-12T20:11:49.944" v="96" actId="20577"/>
      <pc:docMkLst>
        <pc:docMk/>
      </pc:docMkLst>
      <pc:sldChg chg="mod modShow">
        <pc:chgData name="McCoy,Haley" userId="7863d2f6-667a-4b2e-acf7-ac8ceac4da7d" providerId="ADAL" clId="{D44F40F1-9BCD-4211-A3D8-15EF9694D5D3}" dt="2025-08-12T20:10:42.958" v="0" actId="729"/>
        <pc:sldMkLst>
          <pc:docMk/>
          <pc:sldMk cId="4092752938" sldId="258"/>
        </pc:sldMkLst>
      </pc:sldChg>
      <pc:sldChg chg="mod modShow">
        <pc:chgData name="McCoy,Haley" userId="7863d2f6-667a-4b2e-acf7-ac8ceac4da7d" providerId="ADAL" clId="{D44F40F1-9BCD-4211-A3D8-15EF9694D5D3}" dt="2025-08-12T20:10:42.958" v="0" actId="729"/>
        <pc:sldMkLst>
          <pc:docMk/>
          <pc:sldMk cId="2991656189" sldId="268"/>
        </pc:sldMkLst>
      </pc:sldChg>
      <pc:sldChg chg="mod modShow">
        <pc:chgData name="McCoy,Haley" userId="7863d2f6-667a-4b2e-acf7-ac8ceac4da7d" providerId="ADAL" clId="{D44F40F1-9BCD-4211-A3D8-15EF9694D5D3}" dt="2025-08-12T20:10:42.958" v="0" actId="729"/>
        <pc:sldMkLst>
          <pc:docMk/>
          <pc:sldMk cId="1277189292" sldId="293"/>
        </pc:sldMkLst>
      </pc:sldChg>
      <pc:sldChg chg="mod modShow">
        <pc:chgData name="McCoy,Haley" userId="7863d2f6-667a-4b2e-acf7-ac8ceac4da7d" providerId="ADAL" clId="{D44F40F1-9BCD-4211-A3D8-15EF9694D5D3}" dt="2025-08-12T20:10:42.958" v="0" actId="729"/>
        <pc:sldMkLst>
          <pc:docMk/>
          <pc:sldMk cId="2937458645" sldId="294"/>
        </pc:sldMkLst>
      </pc:sldChg>
      <pc:sldChg chg="mod modShow">
        <pc:chgData name="McCoy,Haley" userId="7863d2f6-667a-4b2e-acf7-ac8ceac4da7d" providerId="ADAL" clId="{D44F40F1-9BCD-4211-A3D8-15EF9694D5D3}" dt="2025-08-12T20:10:42.958" v="0" actId="729"/>
        <pc:sldMkLst>
          <pc:docMk/>
          <pc:sldMk cId="4103615969" sldId="295"/>
        </pc:sldMkLst>
      </pc:sldChg>
      <pc:sldChg chg="mod modShow">
        <pc:chgData name="McCoy,Haley" userId="7863d2f6-667a-4b2e-acf7-ac8ceac4da7d" providerId="ADAL" clId="{D44F40F1-9BCD-4211-A3D8-15EF9694D5D3}" dt="2025-08-12T20:10:42.958" v="0" actId="729"/>
        <pc:sldMkLst>
          <pc:docMk/>
          <pc:sldMk cId="242033084" sldId="296"/>
        </pc:sldMkLst>
      </pc:sldChg>
      <pc:sldChg chg="mod modShow">
        <pc:chgData name="McCoy,Haley" userId="7863d2f6-667a-4b2e-acf7-ac8ceac4da7d" providerId="ADAL" clId="{D44F40F1-9BCD-4211-A3D8-15EF9694D5D3}" dt="2025-08-12T20:10:42.958" v="0" actId="729"/>
        <pc:sldMkLst>
          <pc:docMk/>
          <pc:sldMk cId="1419878070" sldId="297"/>
        </pc:sldMkLst>
      </pc:sldChg>
      <pc:sldChg chg="mod modShow">
        <pc:chgData name="McCoy,Haley" userId="7863d2f6-667a-4b2e-acf7-ac8ceac4da7d" providerId="ADAL" clId="{D44F40F1-9BCD-4211-A3D8-15EF9694D5D3}" dt="2025-08-12T20:10:42.958" v="0" actId="729"/>
        <pc:sldMkLst>
          <pc:docMk/>
          <pc:sldMk cId="1798022507" sldId="298"/>
        </pc:sldMkLst>
      </pc:sldChg>
      <pc:sldChg chg="modSp mod">
        <pc:chgData name="McCoy,Haley" userId="7863d2f6-667a-4b2e-acf7-ac8ceac4da7d" providerId="ADAL" clId="{D44F40F1-9BCD-4211-A3D8-15EF9694D5D3}" dt="2025-08-12T20:10:51.813" v="3" actId="20577"/>
        <pc:sldMkLst>
          <pc:docMk/>
          <pc:sldMk cId="3376090434" sldId="299"/>
        </pc:sldMkLst>
        <pc:spChg chg="mod">
          <ac:chgData name="McCoy,Haley" userId="7863d2f6-667a-4b2e-acf7-ac8ceac4da7d" providerId="ADAL" clId="{D44F40F1-9BCD-4211-A3D8-15EF9694D5D3}" dt="2025-08-12T20:10:49.807" v="2" actId="20577"/>
          <ac:spMkLst>
            <pc:docMk/>
            <pc:sldMk cId="3376090434" sldId="299"/>
            <ac:spMk id="2" creationId="{5C82FC33-43C3-8F26-38C8-08BFF85DB8A9}"/>
          </ac:spMkLst>
        </pc:spChg>
        <pc:spChg chg="mod">
          <ac:chgData name="McCoy,Haley" userId="7863d2f6-667a-4b2e-acf7-ac8ceac4da7d" providerId="ADAL" clId="{D44F40F1-9BCD-4211-A3D8-15EF9694D5D3}" dt="2025-08-12T20:10:51.813" v="3" actId="20577"/>
          <ac:spMkLst>
            <pc:docMk/>
            <pc:sldMk cId="3376090434" sldId="299"/>
            <ac:spMk id="3" creationId="{6BFF1968-E09F-7069-C7DE-B870BC37700A}"/>
          </ac:spMkLst>
        </pc:spChg>
      </pc:sldChg>
      <pc:sldChg chg="modSp mod">
        <pc:chgData name="McCoy,Haley" userId="7863d2f6-667a-4b2e-acf7-ac8ceac4da7d" providerId="ADAL" clId="{D44F40F1-9BCD-4211-A3D8-15EF9694D5D3}" dt="2025-08-12T20:11:10.713" v="71" actId="20577"/>
        <pc:sldMkLst>
          <pc:docMk/>
          <pc:sldMk cId="343022010" sldId="301"/>
        </pc:sldMkLst>
        <pc:spChg chg="mod">
          <ac:chgData name="McCoy,Haley" userId="7863d2f6-667a-4b2e-acf7-ac8ceac4da7d" providerId="ADAL" clId="{D44F40F1-9BCD-4211-A3D8-15EF9694D5D3}" dt="2025-08-12T20:11:10.713" v="71" actId="20577"/>
          <ac:spMkLst>
            <pc:docMk/>
            <pc:sldMk cId="343022010" sldId="301"/>
            <ac:spMk id="3" creationId="{94233338-072F-A41E-C808-4F8FDB6FE3DD}"/>
          </ac:spMkLst>
        </pc:spChg>
      </pc:sldChg>
      <pc:sldChg chg="mod modShow">
        <pc:chgData name="McCoy,Haley" userId="7863d2f6-667a-4b2e-acf7-ac8ceac4da7d" providerId="ADAL" clId="{D44F40F1-9BCD-4211-A3D8-15EF9694D5D3}" dt="2025-08-12T20:11:40.580" v="72" actId="729"/>
        <pc:sldMkLst>
          <pc:docMk/>
          <pc:sldMk cId="740620487" sldId="306"/>
        </pc:sldMkLst>
      </pc:sldChg>
      <pc:sldChg chg="mod modShow">
        <pc:chgData name="McCoy,Haley" userId="7863d2f6-667a-4b2e-acf7-ac8ceac4da7d" providerId="ADAL" clId="{D44F40F1-9BCD-4211-A3D8-15EF9694D5D3}" dt="2025-08-12T20:11:40.580" v="72" actId="729"/>
        <pc:sldMkLst>
          <pc:docMk/>
          <pc:sldMk cId="2569560807" sldId="307"/>
        </pc:sldMkLst>
      </pc:sldChg>
      <pc:sldChg chg="mod modShow">
        <pc:chgData name="McCoy,Haley" userId="7863d2f6-667a-4b2e-acf7-ac8ceac4da7d" providerId="ADAL" clId="{D44F40F1-9BCD-4211-A3D8-15EF9694D5D3}" dt="2025-08-12T20:11:40.580" v="72" actId="729"/>
        <pc:sldMkLst>
          <pc:docMk/>
          <pc:sldMk cId="3012769475" sldId="308"/>
        </pc:sldMkLst>
      </pc:sldChg>
      <pc:sldChg chg="modSp mod">
        <pc:chgData name="McCoy,Haley" userId="7863d2f6-667a-4b2e-acf7-ac8ceac4da7d" providerId="ADAL" clId="{D44F40F1-9BCD-4211-A3D8-15EF9694D5D3}" dt="2025-08-12T20:11:49.944" v="96" actId="20577"/>
        <pc:sldMkLst>
          <pc:docMk/>
          <pc:sldMk cId="610291046" sldId="309"/>
        </pc:sldMkLst>
        <pc:spChg chg="mod">
          <ac:chgData name="McCoy,Haley" userId="7863d2f6-667a-4b2e-acf7-ac8ceac4da7d" providerId="ADAL" clId="{D44F40F1-9BCD-4211-A3D8-15EF9694D5D3}" dt="2025-08-12T20:11:49.944" v="96" actId="20577"/>
          <ac:spMkLst>
            <pc:docMk/>
            <pc:sldMk cId="610291046" sldId="309"/>
            <ac:spMk id="3" creationId="{1B96BDD7-CC84-8496-6E0C-84B3A47F3524}"/>
          </ac:spMkLst>
        </pc:spChg>
      </pc:sldChg>
      <pc:sldChg chg="mod modShow">
        <pc:chgData name="McCoy,Haley" userId="7863d2f6-667a-4b2e-acf7-ac8ceac4da7d" providerId="ADAL" clId="{D44F40F1-9BCD-4211-A3D8-15EF9694D5D3}" dt="2025-08-12T20:11:40.580" v="72" actId="729"/>
        <pc:sldMkLst>
          <pc:docMk/>
          <pc:sldMk cId="1733701201" sldId="312"/>
        </pc:sldMkLst>
      </pc:sldChg>
      <pc:sldChg chg="mod modShow">
        <pc:chgData name="McCoy,Haley" userId="7863d2f6-667a-4b2e-acf7-ac8ceac4da7d" providerId="ADAL" clId="{D44F40F1-9BCD-4211-A3D8-15EF9694D5D3}" dt="2025-08-12T20:11:40.580" v="72" actId="729"/>
        <pc:sldMkLst>
          <pc:docMk/>
          <pc:sldMk cId="183180814" sldId="313"/>
        </pc:sldMkLst>
      </pc:sldChg>
      <pc:sldChg chg="mod modShow">
        <pc:chgData name="McCoy,Haley" userId="7863d2f6-667a-4b2e-acf7-ac8ceac4da7d" providerId="ADAL" clId="{D44F40F1-9BCD-4211-A3D8-15EF9694D5D3}" dt="2025-08-12T20:11:40.580" v="72" actId="729"/>
        <pc:sldMkLst>
          <pc:docMk/>
          <pc:sldMk cId="547117877" sldId="314"/>
        </pc:sldMkLst>
      </pc:sldChg>
      <pc:sldChg chg="mod modShow">
        <pc:chgData name="McCoy,Haley" userId="7863d2f6-667a-4b2e-acf7-ac8ceac4da7d" providerId="ADAL" clId="{D44F40F1-9BCD-4211-A3D8-15EF9694D5D3}" dt="2025-08-12T20:11:40.580" v="72" actId="729"/>
        <pc:sldMkLst>
          <pc:docMk/>
          <pc:sldMk cId="1451525100" sldId="315"/>
        </pc:sldMkLst>
      </pc:sldChg>
    </pc:docChg>
  </pc:docChgLst>
  <pc:docChgLst>
    <pc:chgData name="McCoy,Haley" userId="7863d2f6-667a-4b2e-acf7-ac8ceac4da7d" providerId="ADAL" clId="{5590F125-CE46-417A-ADDF-B1C1492D69AA}"/>
    <pc:docChg chg="custSel addSld delSld modSld">
      <pc:chgData name="McCoy,Haley" userId="7863d2f6-667a-4b2e-acf7-ac8ceac4da7d" providerId="ADAL" clId="{5590F125-CE46-417A-ADDF-B1C1492D69AA}" dt="2025-01-23T23:46:14.040" v="2507" actId="20577"/>
      <pc:docMkLst>
        <pc:docMk/>
      </pc:docMkLst>
      <pc:sldChg chg="modNotesTx">
        <pc:chgData name="McCoy,Haley" userId="7863d2f6-667a-4b2e-acf7-ac8ceac4da7d" providerId="ADAL" clId="{5590F125-CE46-417A-ADDF-B1C1492D69AA}" dt="2025-01-23T23:31:07.706" v="105" actId="20577"/>
        <pc:sldMkLst>
          <pc:docMk/>
          <pc:sldMk cId="4092752938" sldId="258"/>
        </pc:sldMkLst>
      </pc:sldChg>
      <pc:sldChg chg="del">
        <pc:chgData name="McCoy,Haley" userId="7863d2f6-667a-4b2e-acf7-ac8ceac4da7d" providerId="ADAL" clId="{5590F125-CE46-417A-ADDF-B1C1492D69AA}" dt="2025-01-23T23:31:12.569" v="106" actId="47"/>
        <pc:sldMkLst>
          <pc:docMk/>
          <pc:sldMk cId="2176607787" sldId="267"/>
        </pc:sldMkLst>
      </pc:sldChg>
      <pc:sldChg chg="modSp mod modNotesTx">
        <pc:chgData name="McCoy,Haley" userId="7863d2f6-667a-4b2e-acf7-ac8ceac4da7d" providerId="ADAL" clId="{5590F125-CE46-417A-ADDF-B1C1492D69AA}" dt="2025-01-23T23:32:44.666" v="420" actId="1076"/>
        <pc:sldMkLst>
          <pc:docMk/>
          <pc:sldMk cId="2991656189" sldId="268"/>
        </pc:sldMkLst>
      </pc:sldChg>
      <pc:sldChg chg="modSp mod">
        <pc:chgData name="McCoy,Haley" userId="7863d2f6-667a-4b2e-acf7-ac8ceac4da7d" providerId="ADAL" clId="{5590F125-CE46-417A-ADDF-B1C1492D69AA}" dt="2025-01-23T23:35:46.450" v="896" actId="20577"/>
        <pc:sldMkLst>
          <pc:docMk/>
          <pc:sldMk cId="1950928881" sldId="269"/>
        </pc:sldMkLst>
      </pc:sldChg>
      <pc:sldChg chg="del">
        <pc:chgData name="McCoy,Haley" userId="7863d2f6-667a-4b2e-acf7-ac8ceac4da7d" providerId="ADAL" clId="{5590F125-CE46-417A-ADDF-B1C1492D69AA}" dt="2025-01-23T23:42:44.114" v="1778" actId="47"/>
        <pc:sldMkLst>
          <pc:docMk/>
          <pc:sldMk cId="4242771620" sldId="277"/>
        </pc:sldMkLst>
      </pc:sldChg>
      <pc:sldChg chg="modSp mod">
        <pc:chgData name="McCoy,Haley" userId="7863d2f6-667a-4b2e-acf7-ac8ceac4da7d" providerId="ADAL" clId="{5590F125-CE46-417A-ADDF-B1C1492D69AA}" dt="2025-01-23T23:30:45.015" v="80" actId="20577"/>
        <pc:sldMkLst>
          <pc:docMk/>
          <pc:sldMk cId="587273468" sldId="278"/>
        </pc:sldMkLst>
      </pc:sldChg>
      <pc:sldChg chg="modSp mod">
        <pc:chgData name="McCoy,Haley" userId="7863d2f6-667a-4b2e-acf7-ac8ceac4da7d" providerId="ADAL" clId="{5590F125-CE46-417A-ADDF-B1C1492D69AA}" dt="2025-01-23T23:30:30.071" v="28" actId="20577"/>
        <pc:sldMkLst>
          <pc:docMk/>
          <pc:sldMk cId="2111448452" sldId="283"/>
        </pc:sldMkLst>
      </pc:sldChg>
      <pc:sldChg chg="del">
        <pc:chgData name="McCoy,Haley" userId="7863d2f6-667a-4b2e-acf7-ac8ceac4da7d" providerId="ADAL" clId="{5590F125-CE46-417A-ADDF-B1C1492D69AA}" dt="2025-01-23T23:30:20.402" v="0" actId="47"/>
        <pc:sldMkLst>
          <pc:docMk/>
          <pc:sldMk cId="371447201" sldId="284"/>
        </pc:sldMkLst>
      </pc:sldChg>
      <pc:sldChg chg="mod modShow modNotesTx">
        <pc:chgData name="McCoy,Haley" userId="7863d2f6-667a-4b2e-acf7-ac8ceac4da7d" providerId="ADAL" clId="{5590F125-CE46-417A-ADDF-B1C1492D69AA}" dt="2025-01-23T23:36:28.644" v="1023" actId="20577"/>
        <pc:sldMkLst>
          <pc:docMk/>
          <pc:sldMk cId="740777976" sldId="285"/>
        </pc:sldMkLst>
      </pc:sldChg>
      <pc:sldChg chg="del">
        <pc:chgData name="McCoy,Haley" userId="7863d2f6-667a-4b2e-acf7-ac8ceac4da7d" providerId="ADAL" clId="{5590F125-CE46-417A-ADDF-B1C1492D69AA}" dt="2025-01-23T23:32:49.798" v="421" actId="47"/>
        <pc:sldMkLst>
          <pc:docMk/>
          <pc:sldMk cId="1024809327" sldId="287"/>
        </pc:sldMkLst>
      </pc:sldChg>
      <pc:sldChg chg="del">
        <pc:chgData name="McCoy,Haley" userId="7863d2f6-667a-4b2e-acf7-ac8ceac4da7d" providerId="ADAL" clId="{5590F125-CE46-417A-ADDF-B1C1492D69AA}" dt="2025-01-23T23:33:37.182" v="559" actId="47"/>
        <pc:sldMkLst>
          <pc:docMk/>
          <pc:sldMk cId="2361414274" sldId="288"/>
        </pc:sldMkLst>
      </pc:sldChg>
      <pc:sldChg chg="del">
        <pc:chgData name="McCoy,Haley" userId="7863d2f6-667a-4b2e-acf7-ac8ceac4da7d" providerId="ADAL" clId="{5590F125-CE46-417A-ADDF-B1C1492D69AA}" dt="2025-01-23T23:34:03.723" v="623" actId="47"/>
        <pc:sldMkLst>
          <pc:docMk/>
          <pc:sldMk cId="2362518241" sldId="289"/>
        </pc:sldMkLst>
      </pc:sldChg>
      <pc:sldChg chg="del">
        <pc:chgData name="McCoy,Haley" userId="7863d2f6-667a-4b2e-acf7-ac8ceac4da7d" providerId="ADAL" clId="{5590F125-CE46-417A-ADDF-B1C1492D69AA}" dt="2025-01-23T23:34:44.533" v="725" actId="47"/>
        <pc:sldMkLst>
          <pc:docMk/>
          <pc:sldMk cId="2067788522" sldId="290"/>
        </pc:sldMkLst>
      </pc:sldChg>
      <pc:sldChg chg="modSp mod">
        <pc:chgData name="McCoy,Haley" userId="7863d2f6-667a-4b2e-acf7-ac8ceac4da7d" providerId="ADAL" clId="{5590F125-CE46-417A-ADDF-B1C1492D69AA}" dt="2025-01-23T23:36:05.718" v="939" actId="20577"/>
        <pc:sldMkLst>
          <pc:docMk/>
          <pc:sldMk cId="551790724" sldId="291"/>
        </pc:sldMkLst>
      </pc:sldChg>
      <pc:sldChg chg="del">
        <pc:chgData name="McCoy,Haley" userId="7863d2f6-667a-4b2e-acf7-ac8ceac4da7d" providerId="ADAL" clId="{5590F125-CE46-417A-ADDF-B1C1492D69AA}" dt="2025-01-23T23:36:12.495" v="940" actId="47"/>
        <pc:sldMkLst>
          <pc:docMk/>
          <pc:sldMk cId="2335479101" sldId="292"/>
        </pc:sldMkLst>
      </pc:sldChg>
      <pc:sldChg chg="modSp new mod">
        <pc:chgData name="McCoy,Haley" userId="7863d2f6-667a-4b2e-acf7-ac8ceac4da7d" providerId="ADAL" clId="{5590F125-CE46-417A-ADDF-B1C1492D69AA}" dt="2025-01-23T23:34:20.495" v="672" actId="5793"/>
        <pc:sldMkLst>
          <pc:docMk/>
          <pc:sldMk cId="1277189292" sldId="293"/>
        </pc:sldMkLst>
      </pc:sldChg>
      <pc:sldChg chg="modSp new mod">
        <pc:chgData name="McCoy,Haley" userId="7863d2f6-667a-4b2e-acf7-ac8ceac4da7d" providerId="ADAL" clId="{5590F125-CE46-417A-ADDF-B1C1492D69AA}" dt="2025-01-23T23:34:36.353" v="724" actId="5793"/>
        <pc:sldMkLst>
          <pc:docMk/>
          <pc:sldMk cId="2937458645" sldId="294"/>
        </pc:sldMkLst>
      </pc:sldChg>
      <pc:sldChg chg="modSp new mod">
        <pc:chgData name="McCoy,Haley" userId="7863d2f6-667a-4b2e-acf7-ac8ceac4da7d" providerId="ADAL" clId="{5590F125-CE46-417A-ADDF-B1C1492D69AA}" dt="2025-01-23T23:33:07.541" v="472" actId="20577"/>
        <pc:sldMkLst>
          <pc:docMk/>
          <pc:sldMk cId="4103615969" sldId="295"/>
        </pc:sldMkLst>
      </pc:sldChg>
      <pc:sldChg chg="modSp new mod">
        <pc:chgData name="McCoy,Haley" userId="7863d2f6-667a-4b2e-acf7-ac8ceac4da7d" providerId="ADAL" clId="{5590F125-CE46-417A-ADDF-B1C1492D69AA}" dt="2025-01-23T23:33:25.198" v="541" actId="20577"/>
        <pc:sldMkLst>
          <pc:docMk/>
          <pc:sldMk cId="242033084" sldId="296"/>
        </pc:sldMkLst>
      </pc:sldChg>
      <pc:sldChg chg="modSp new mod">
        <pc:chgData name="McCoy,Haley" userId="7863d2f6-667a-4b2e-acf7-ac8ceac4da7d" providerId="ADAL" clId="{5590F125-CE46-417A-ADDF-B1C1492D69AA}" dt="2025-01-23T23:33:32.133" v="558" actId="20577"/>
        <pc:sldMkLst>
          <pc:docMk/>
          <pc:sldMk cId="1419878070" sldId="297"/>
        </pc:sldMkLst>
      </pc:sldChg>
      <pc:sldChg chg="modSp new mod">
        <pc:chgData name="McCoy,Haley" userId="7863d2f6-667a-4b2e-acf7-ac8ceac4da7d" providerId="ADAL" clId="{5590F125-CE46-417A-ADDF-B1C1492D69AA}" dt="2025-01-23T23:33:55.455" v="622" actId="20577"/>
        <pc:sldMkLst>
          <pc:docMk/>
          <pc:sldMk cId="1798022507" sldId="298"/>
        </pc:sldMkLst>
      </pc:sldChg>
      <pc:sldChg chg="modSp new mod">
        <pc:chgData name="McCoy,Haley" userId="7863d2f6-667a-4b2e-acf7-ac8ceac4da7d" providerId="ADAL" clId="{5590F125-CE46-417A-ADDF-B1C1492D69AA}" dt="2025-01-23T23:34:54.907" v="764" actId="20577"/>
        <pc:sldMkLst>
          <pc:docMk/>
          <pc:sldMk cId="3376090434" sldId="299"/>
        </pc:sldMkLst>
      </pc:sldChg>
      <pc:sldChg chg="modSp new mod">
        <pc:chgData name="McCoy,Haley" userId="7863d2f6-667a-4b2e-acf7-ac8ceac4da7d" providerId="ADAL" clId="{5590F125-CE46-417A-ADDF-B1C1492D69AA}" dt="2025-01-23T23:35:12.785" v="832" actId="5793"/>
        <pc:sldMkLst>
          <pc:docMk/>
          <pc:sldMk cId="923527234" sldId="300"/>
        </pc:sldMkLst>
      </pc:sldChg>
      <pc:sldChg chg="modSp new mod">
        <pc:chgData name="McCoy,Haley" userId="7863d2f6-667a-4b2e-acf7-ac8ceac4da7d" providerId="ADAL" clId="{5590F125-CE46-417A-ADDF-B1C1492D69AA}" dt="2025-01-23T23:35:34.643" v="881" actId="20577"/>
        <pc:sldMkLst>
          <pc:docMk/>
          <pc:sldMk cId="343022010" sldId="301"/>
        </pc:sldMkLst>
      </pc:sldChg>
      <pc:sldChg chg="modSp new mod">
        <pc:chgData name="McCoy,Haley" userId="7863d2f6-667a-4b2e-acf7-ac8ceac4da7d" providerId="ADAL" clId="{5590F125-CE46-417A-ADDF-B1C1492D69AA}" dt="2025-01-23T23:37:23.893" v="1110" actId="20577"/>
        <pc:sldMkLst>
          <pc:docMk/>
          <pc:sldMk cId="3753927387" sldId="302"/>
        </pc:sldMkLst>
      </pc:sldChg>
      <pc:sldChg chg="modSp new mod">
        <pc:chgData name="McCoy,Haley" userId="7863d2f6-667a-4b2e-acf7-ac8ceac4da7d" providerId="ADAL" clId="{5590F125-CE46-417A-ADDF-B1C1492D69AA}" dt="2025-01-23T23:37:38.368" v="1126" actId="20577"/>
        <pc:sldMkLst>
          <pc:docMk/>
          <pc:sldMk cId="1251880077" sldId="303"/>
        </pc:sldMkLst>
      </pc:sldChg>
      <pc:sldChg chg="modSp new mod modNotesTx">
        <pc:chgData name="McCoy,Haley" userId="7863d2f6-667a-4b2e-acf7-ac8ceac4da7d" providerId="ADAL" clId="{5590F125-CE46-417A-ADDF-B1C1492D69AA}" dt="2025-01-23T23:37:58.865" v="1201" actId="20577"/>
        <pc:sldMkLst>
          <pc:docMk/>
          <pc:sldMk cId="2490645562" sldId="304"/>
        </pc:sldMkLst>
      </pc:sldChg>
      <pc:sldChg chg="modSp new mod">
        <pc:chgData name="McCoy,Haley" userId="7863d2f6-667a-4b2e-acf7-ac8ceac4da7d" providerId="ADAL" clId="{5590F125-CE46-417A-ADDF-B1C1492D69AA}" dt="2025-01-23T23:39:36.764" v="1510" actId="20577"/>
        <pc:sldMkLst>
          <pc:docMk/>
          <pc:sldMk cId="110780269" sldId="305"/>
        </pc:sldMkLst>
      </pc:sldChg>
      <pc:sldChg chg="modSp new mod">
        <pc:chgData name="McCoy,Haley" userId="7863d2f6-667a-4b2e-acf7-ac8ceac4da7d" providerId="ADAL" clId="{5590F125-CE46-417A-ADDF-B1C1492D69AA}" dt="2025-01-23T23:39:56.208" v="1564" actId="20577"/>
        <pc:sldMkLst>
          <pc:docMk/>
          <pc:sldMk cId="740620487" sldId="306"/>
        </pc:sldMkLst>
      </pc:sldChg>
      <pc:sldChg chg="modSp new mod">
        <pc:chgData name="McCoy,Haley" userId="7863d2f6-667a-4b2e-acf7-ac8ceac4da7d" providerId="ADAL" clId="{5590F125-CE46-417A-ADDF-B1C1492D69AA}" dt="2025-01-23T23:40:03.466" v="1566"/>
        <pc:sldMkLst>
          <pc:docMk/>
          <pc:sldMk cId="2569560807" sldId="307"/>
        </pc:sldMkLst>
      </pc:sldChg>
      <pc:sldChg chg="modSp new mod">
        <pc:chgData name="McCoy,Haley" userId="7863d2f6-667a-4b2e-acf7-ac8ceac4da7d" providerId="ADAL" clId="{5590F125-CE46-417A-ADDF-B1C1492D69AA}" dt="2025-01-23T23:40:07.858" v="1569"/>
        <pc:sldMkLst>
          <pc:docMk/>
          <pc:sldMk cId="3012769475" sldId="308"/>
        </pc:sldMkLst>
      </pc:sldChg>
      <pc:sldChg chg="modSp new mod">
        <pc:chgData name="McCoy,Haley" userId="7863d2f6-667a-4b2e-acf7-ac8ceac4da7d" providerId="ADAL" clId="{5590F125-CE46-417A-ADDF-B1C1492D69AA}" dt="2025-01-23T23:40:11.821" v="1571"/>
        <pc:sldMkLst>
          <pc:docMk/>
          <pc:sldMk cId="610291046" sldId="309"/>
        </pc:sldMkLst>
      </pc:sldChg>
      <pc:sldChg chg="modSp new mod">
        <pc:chgData name="McCoy,Haley" userId="7863d2f6-667a-4b2e-acf7-ac8ceac4da7d" providerId="ADAL" clId="{5590F125-CE46-417A-ADDF-B1C1492D69AA}" dt="2025-01-23T23:40:35.124" v="1595" actId="20577"/>
        <pc:sldMkLst>
          <pc:docMk/>
          <pc:sldMk cId="858131940" sldId="310"/>
        </pc:sldMkLst>
      </pc:sldChg>
      <pc:sldChg chg="modSp new mod modNotesTx">
        <pc:chgData name="McCoy,Haley" userId="7863d2f6-667a-4b2e-acf7-ac8ceac4da7d" providerId="ADAL" clId="{5590F125-CE46-417A-ADDF-B1C1492D69AA}" dt="2025-01-23T23:41:23.926" v="1774" actId="20577"/>
        <pc:sldMkLst>
          <pc:docMk/>
          <pc:sldMk cId="3135555831" sldId="311"/>
        </pc:sldMkLst>
      </pc:sldChg>
      <pc:sldChg chg="add">
        <pc:chgData name="McCoy,Haley" userId="7863d2f6-667a-4b2e-acf7-ac8ceac4da7d" providerId="ADAL" clId="{5590F125-CE46-417A-ADDF-B1C1492D69AA}" dt="2025-01-23T23:41:27.955" v="1775"/>
        <pc:sldMkLst>
          <pc:docMk/>
          <pc:sldMk cId="1733701201" sldId="312"/>
        </pc:sldMkLst>
      </pc:sldChg>
      <pc:sldChg chg="add">
        <pc:chgData name="McCoy,Haley" userId="7863d2f6-667a-4b2e-acf7-ac8ceac4da7d" providerId="ADAL" clId="{5590F125-CE46-417A-ADDF-B1C1492D69AA}" dt="2025-01-23T23:41:27.955" v="1775"/>
        <pc:sldMkLst>
          <pc:docMk/>
          <pc:sldMk cId="183180814" sldId="313"/>
        </pc:sldMkLst>
      </pc:sldChg>
      <pc:sldChg chg="add">
        <pc:chgData name="McCoy,Haley" userId="7863d2f6-667a-4b2e-acf7-ac8ceac4da7d" providerId="ADAL" clId="{5590F125-CE46-417A-ADDF-B1C1492D69AA}" dt="2025-01-23T23:41:29.275" v="1776"/>
        <pc:sldMkLst>
          <pc:docMk/>
          <pc:sldMk cId="547117877" sldId="314"/>
        </pc:sldMkLst>
      </pc:sldChg>
      <pc:sldChg chg="add">
        <pc:chgData name="McCoy,Haley" userId="7863d2f6-667a-4b2e-acf7-ac8ceac4da7d" providerId="ADAL" clId="{5590F125-CE46-417A-ADDF-B1C1492D69AA}" dt="2025-01-23T23:41:29.275" v="1776"/>
        <pc:sldMkLst>
          <pc:docMk/>
          <pc:sldMk cId="1451525100" sldId="315"/>
        </pc:sldMkLst>
      </pc:sldChg>
      <pc:sldChg chg="add">
        <pc:chgData name="McCoy,Haley" userId="7863d2f6-667a-4b2e-acf7-ac8ceac4da7d" providerId="ADAL" clId="{5590F125-CE46-417A-ADDF-B1C1492D69AA}" dt="2025-01-23T23:41:31.201" v="1777"/>
        <pc:sldMkLst>
          <pc:docMk/>
          <pc:sldMk cId="2318971207" sldId="316"/>
        </pc:sldMkLst>
      </pc:sldChg>
      <pc:sldChg chg="add">
        <pc:chgData name="McCoy,Haley" userId="7863d2f6-667a-4b2e-acf7-ac8ceac4da7d" providerId="ADAL" clId="{5590F125-CE46-417A-ADDF-B1C1492D69AA}" dt="2025-01-23T23:41:31.201" v="1777"/>
        <pc:sldMkLst>
          <pc:docMk/>
          <pc:sldMk cId="4252512939" sldId="317"/>
        </pc:sldMkLst>
      </pc:sldChg>
      <pc:sldChg chg="addSp delSp modSp new mod modClrScheme chgLayout modNotesTx">
        <pc:chgData name="McCoy,Haley" userId="7863d2f6-667a-4b2e-acf7-ac8ceac4da7d" providerId="ADAL" clId="{5590F125-CE46-417A-ADDF-B1C1492D69AA}" dt="2025-01-23T23:44:45.867" v="2109" actId="20577"/>
        <pc:sldMkLst>
          <pc:docMk/>
          <pc:sldMk cId="1570862201" sldId="318"/>
        </pc:sldMkLst>
      </pc:sldChg>
      <pc:sldChg chg="addSp delSp modSp new mod modClrScheme chgLayout modNotesTx">
        <pc:chgData name="McCoy,Haley" userId="7863d2f6-667a-4b2e-acf7-ac8ceac4da7d" providerId="ADAL" clId="{5590F125-CE46-417A-ADDF-B1C1492D69AA}" dt="2025-01-23T23:45:35.486" v="2367" actId="20577"/>
        <pc:sldMkLst>
          <pc:docMk/>
          <pc:sldMk cId="1544182480" sldId="319"/>
        </pc:sldMkLst>
      </pc:sldChg>
      <pc:sldChg chg="modSp new mod modNotesTx">
        <pc:chgData name="McCoy,Haley" userId="7863d2f6-667a-4b2e-acf7-ac8ceac4da7d" providerId="ADAL" clId="{5590F125-CE46-417A-ADDF-B1C1492D69AA}" dt="2025-01-23T23:46:14.040" v="2507" actId="20577"/>
        <pc:sldMkLst>
          <pc:docMk/>
          <pc:sldMk cId="3844666709" sldId="320"/>
        </pc:sldMkLst>
      </pc:sldChg>
    </pc:docChg>
  </pc:docChgLst>
  <pc:docChgLst>
    <pc:chgData name="McCoy,Haley" userId="7863d2f6-667a-4b2e-acf7-ac8ceac4da7d" providerId="ADAL" clId="{FB7C6718-59A1-49B3-BFB2-B2B0D00EBBB8}"/>
    <pc:docChg chg="undo custSel addSld delSld modSld modMainMaster">
      <pc:chgData name="McCoy,Haley" userId="7863d2f6-667a-4b2e-acf7-ac8ceac4da7d" providerId="ADAL" clId="{FB7C6718-59A1-49B3-BFB2-B2B0D00EBBB8}" dt="2024-08-18T02:58:19.549" v="3838" actId="20577"/>
      <pc:docMkLst>
        <pc:docMk/>
      </pc:docMkLst>
      <pc:sldChg chg="modSp mod setBg">
        <pc:chgData name="McCoy,Haley" userId="7863d2f6-667a-4b2e-acf7-ac8ceac4da7d" providerId="ADAL" clId="{FB7C6718-59A1-49B3-BFB2-B2B0D00EBBB8}" dt="2024-08-18T02:29:03.377" v="44"/>
        <pc:sldMkLst>
          <pc:docMk/>
          <pc:sldMk cId="2562253173" sldId="256"/>
        </pc:sldMkLst>
      </pc:sldChg>
      <pc:sldChg chg="del">
        <pc:chgData name="McCoy,Haley" userId="7863d2f6-667a-4b2e-acf7-ac8ceac4da7d" providerId="ADAL" clId="{FB7C6718-59A1-49B3-BFB2-B2B0D00EBBB8}" dt="2024-08-18T02:30:26.936" v="102" actId="47"/>
        <pc:sldMkLst>
          <pc:docMk/>
          <pc:sldMk cId="3456845006" sldId="257"/>
        </pc:sldMkLst>
      </pc:sldChg>
      <pc:sldChg chg="del">
        <pc:chgData name="McCoy,Haley" userId="7863d2f6-667a-4b2e-acf7-ac8ceac4da7d" providerId="ADAL" clId="{FB7C6718-59A1-49B3-BFB2-B2B0D00EBBB8}" dt="2024-08-18T02:28:00.036" v="1" actId="47"/>
        <pc:sldMkLst>
          <pc:docMk/>
          <pc:sldMk cId="3001412645" sldId="258"/>
        </pc:sldMkLst>
      </pc:sldChg>
      <pc:sldChg chg="del">
        <pc:chgData name="McCoy,Haley" userId="7863d2f6-667a-4b2e-acf7-ac8ceac4da7d" providerId="ADAL" clId="{FB7C6718-59A1-49B3-BFB2-B2B0D00EBBB8}" dt="2024-08-18T02:28:00.067" v="2" actId="47"/>
        <pc:sldMkLst>
          <pc:docMk/>
          <pc:sldMk cId="1490763562" sldId="259"/>
        </pc:sldMkLst>
      </pc:sldChg>
      <pc:sldChg chg="del">
        <pc:chgData name="McCoy,Haley" userId="7863d2f6-667a-4b2e-acf7-ac8ceac4da7d" providerId="ADAL" clId="{FB7C6718-59A1-49B3-BFB2-B2B0D00EBBB8}" dt="2024-08-18T02:28:00.098" v="3" actId="47"/>
        <pc:sldMkLst>
          <pc:docMk/>
          <pc:sldMk cId="467018283" sldId="260"/>
        </pc:sldMkLst>
      </pc:sldChg>
      <pc:sldChg chg="modSp mod">
        <pc:chgData name="McCoy,Haley" userId="7863d2f6-667a-4b2e-acf7-ac8ceac4da7d" providerId="ADAL" clId="{FB7C6718-59A1-49B3-BFB2-B2B0D00EBBB8}" dt="2024-08-18T02:30:21.815" v="101" actId="20577"/>
        <pc:sldMkLst>
          <pc:docMk/>
          <pc:sldMk cId="2275461709" sldId="261"/>
        </pc:sldMkLst>
      </pc:sldChg>
      <pc:sldChg chg="del">
        <pc:chgData name="McCoy,Haley" userId="7863d2f6-667a-4b2e-acf7-ac8ceac4da7d" providerId="ADAL" clId="{FB7C6718-59A1-49B3-BFB2-B2B0D00EBBB8}" dt="2024-08-18T02:28:00.145" v="4" actId="47"/>
        <pc:sldMkLst>
          <pc:docMk/>
          <pc:sldMk cId="1679073821" sldId="262"/>
        </pc:sldMkLst>
      </pc:sldChg>
      <pc:sldChg chg="modSp new mod">
        <pc:chgData name="McCoy,Haley" userId="7863d2f6-667a-4b2e-acf7-ac8ceac4da7d" providerId="ADAL" clId="{FB7C6718-59A1-49B3-BFB2-B2B0D00EBBB8}" dt="2024-08-18T02:30:42.277" v="150" actId="20577"/>
        <pc:sldMkLst>
          <pc:docMk/>
          <pc:sldMk cId="2512385701" sldId="262"/>
        </pc:sldMkLst>
      </pc:sldChg>
      <pc:sldChg chg="addSp modSp new mod">
        <pc:chgData name="McCoy,Haley" userId="7863d2f6-667a-4b2e-acf7-ac8ceac4da7d" providerId="ADAL" clId="{FB7C6718-59A1-49B3-BFB2-B2B0D00EBBB8}" dt="2024-08-18T02:31:43.593" v="282" actId="20577"/>
        <pc:sldMkLst>
          <pc:docMk/>
          <pc:sldMk cId="668725091" sldId="263"/>
        </pc:sldMkLst>
      </pc:sldChg>
      <pc:sldChg chg="del">
        <pc:chgData name="McCoy,Haley" userId="7863d2f6-667a-4b2e-acf7-ac8ceac4da7d" providerId="ADAL" clId="{FB7C6718-59A1-49B3-BFB2-B2B0D00EBBB8}" dt="2024-08-18T02:28:00.162" v="5" actId="47"/>
        <pc:sldMkLst>
          <pc:docMk/>
          <pc:sldMk cId="772665317" sldId="263"/>
        </pc:sldMkLst>
      </pc:sldChg>
      <pc:sldChg chg="modSp new mod">
        <pc:chgData name="McCoy,Haley" userId="7863d2f6-667a-4b2e-acf7-ac8ceac4da7d" providerId="ADAL" clId="{FB7C6718-59A1-49B3-BFB2-B2B0D00EBBB8}" dt="2024-08-18T02:32:27.050" v="448" actId="20577"/>
        <pc:sldMkLst>
          <pc:docMk/>
          <pc:sldMk cId="2300702887" sldId="264"/>
        </pc:sldMkLst>
      </pc:sldChg>
      <pc:sldChg chg="del">
        <pc:chgData name="McCoy,Haley" userId="7863d2f6-667a-4b2e-acf7-ac8ceac4da7d" providerId="ADAL" clId="{FB7C6718-59A1-49B3-BFB2-B2B0D00EBBB8}" dt="2024-08-18T02:27:59.595" v="0" actId="47"/>
        <pc:sldMkLst>
          <pc:docMk/>
          <pc:sldMk cId="2305157462" sldId="264"/>
        </pc:sldMkLst>
      </pc:sldChg>
      <pc:sldChg chg="del">
        <pc:chgData name="McCoy,Haley" userId="7863d2f6-667a-4b2e-acf7-ac8ceac4da7d" providerId="ADAL" clId="{FB7C6718-59A1-49B3-BFB2-B2B0D00EBBB8}" dt="2024-08-18T02:28:00.192" v="6" actId="47"/>
        <pc:sldMkLst>
          <pc:docMk/>
          <pc:sldMk cId="205278426" sldId="265"/>
        </pc:sldMkLst>
      </pc:sldChg>
      <pc:sldChg chg="modSp add mod">
        <pc:chgData name="McCoy,Haley" userId="7863d2f6-667a-4b2e-acf7-ac8ceac4da7d" providerId="ADAL" clId="{FB7C6718-59A1-49B3-BFB2-B2B0D00EBBB8}" dt="2024-08-18T02:33:08.696" v="603" actId="20577"/>
        <pc:sldMkLst>
          <pc:docMk/>
          <pc:sldMk cId="3329090339" sldId="265"/>
        </pc:sldMkLst>
      </pc:sldChg>
      <pc:sldChg chg="del">
        <pc:chgData name="McCoy,Haley" userId="7863d2f6-667a-4b2e-acf7-ac8ceac4da7d" providerId="ADAL" clId="{FB7C6718-59A1-49B3-BFB2-B2B0D00EBBB8}" dt="2024-08-18T02:28:00.224" v="7" actId="47"/>
        <pc:sldMkLst>
          <pc:docMk/>
          <pc:sldMk cId="1879559896" sldId="266"/>
        </pc:sldMkLst>
      </pc:sldChg>
      <pc:sldChg chg="addSp delSp modSp new mod modClrScheme chgLayout">
        <pc:chgData name="McCoy,Haley" userId="7863d2f6-667a-4b2e-acf7-ac8ceac4da7d" providerId="ADAL" clId="{FB7C6718-59A1-49B3-BFB2-B2B0D00EBBB8}" dt="2024-08-18T02:33:59.206" v="805" actId="20577"/>
        <pc:sldMkLst>
          <pc:docMk/>
          <pc:sldMk cId="2299241065" sldId="266"/>
        </pc:sldMkLst>
      </pc:sldChg>
      <pc:sldChg chg="addSp delSp modSp new mod modClrScheme chgLayout modNotesTx">
        <pc:chgData name="McCoy,Haley" userId="7863d2f6-667a-4b2e-acf7-ac8ceac4da7d" providerId="ADAL" clId="{FB7C6718-59A1-49B3-BFB2-B2B0D00EBBB8}" dt="2024-08-18T02:35:38.325" v="1212" actId="20577"/>
        <pc:sldMkLst>
          <pc:docMk/>
          <pc:sldMk cId="2103758614" sldId="267"/>
        </pc:sldMkLst>
      </pc:sldChg>
      <pc:sldChg chg="del">
        <pc:chgData name="McCoy,Haley" userId="7863d2f6-667a-4b2e-acf7-ac8ceac4da7d" providerId="ADAL" clId="{FB7C6718-59A1-49B3-BFB2-B2B0D00EBBB8}" dt="2024-08-18T02:28:00.255" v="8" actId="47"/>
        <pc:sldMkLst>
          <pc:docMk/>
          <pc:sldMk cId="4261694294" sldId="267"/>
        </pc:sldMkLst>
      </pc:sldChg>
      <pc:sldChg chg="del">
        <pc:chgData name="McCoy,Haley" userId="7863d2f6-667a-4b2e-acf7-ac8ceac4da7d" providerId="ADAL" clId="{FB7C6718-59A1-49B3-BFB2-B2B0D00EBBB8}" dt="2024-08-18T02:28:00.271" v="9" actId="47"/>
        <pc:sldMkLst>
          <pc:docMk/>
          <pc:sldMk cId="82437511" sldId="268"/>
        </pc:sldMkLst>
      </pc:sldChg>
      <pc:sldChg chg="modSp new mod">
        <pc:chgData name="McCoy,Haley" userId="7863d2f6-667a-4b2e-acf7-ac8ceac4da7d" providerId="ADAL" clId="{FB7C6718-59A1-49B3-BFB2-B2B0D00EBBB8}" dt="2024-08-18T02:35:53.657" v="1263" actId="20577"/>
        <pc:sldMkLst>
          <pc:docMk/>
          <pc:sldMk cId="3588500092" sldId="268"/>
        </pc:sldMkLst>
      </pc:sldChg>
      <pc:sldChg chg="modSp new mod">
        <pc:chgData name="McCoy,Haley" userId="7863d2f6-667a-4b2e-acf7-ac8ceac4da7d" providerId="ADAL" clId="{FB7C6718-59A1-49B3-BFB2-B2B0D00EBBB8}" dt="2024-08-18T02:36:38.308" v="1350" actId="20577"/>
        <pc:sldMkLst>
          <pc:docMk/>
          <pc:sldMk cId="2204209068" sldId="269"/>
        </pc:sldMkLst>
      </pc:sldChg>
      <pc:sldChg chg="del">
        <pc:chgData name="McCoy,Haley" userId="7863d2f6-667a-4b2e-acf7-ac8ceac4da7d" providerId="ADAL" clId="{FB7C6718-59A1-49B3-BFB2-B2B0D00EBBB8}" dt="2024-08-18T02:28:00.319" v="10" actId="47"/>
        <pc:sldMkLst>
          <pc:docMk/>
          <pc:sldMk cId="4139789225" sldId="269"/>
        </pc:sldMkLst>
      </pc:sldChg>
      <pc:sldChg chg="modSp new mod">
        <pc:chgData name="McCoy,Haley" userId="7863d2f6-667a-4b2e-acf7-ac8ceac4da7d" providerId="ADAL" clId="{FB7C6718-59A1-49B3-BFB2-B2B0D00EBBB8}" dt="2024-08-18T02:37:24.163" v="1537" actId="20577"/>
        <pc:sldMkLst>
          <pc:docMk/>
          <pc:sldMk cId="749893211" sldId="270"/>
        </pc:sldMkLst>
      </pc:sldChg>
      <pc:sldChg chg="del">
        <pc:chgData name="McCoy,Haley" userId="7863d2f6-667a-4b2e-acf7-ac8ceac4da7d" providerId="ADAL" clId="{FB7C6718-59A1-49B3-BFB2-B2B0D00EBBB8}" dt="2024-08-18T02:28:00.351" v="11" actId="47"/>
        <pc:sldMkLst>
          <pc:docMk/>
          <pc:sldMk cId="814127254" sldId="270"/>
        </pc:sldMkLst>
      </pc:sldChg>
      <pc:sldChg chg="addSp delSp modSp new mod">
        <pc:chgData name="McCoy,Haley" userId="7863d2f6-667a-4b2e-acf7-ac8ceac4da7d" providerId="ADAL" clId="{FB7C6718-59A1-49B3-BFB2-B2B0D00EBBB8}" dt="2024-08-18T02:38:39.057" v="1662" actId="1076"/>
        <pc:sldMkLst>
          <pc:docMk/>
          <pc:sldMk cId="935080707" sldId="271"/>
        </pc:sldMkLst>
      </pc:sldChg>
      <pc:sldChg chg="del">
        <pc:chgData name="McCoy,Haley" userId="7863d2f6-667a-4b2e-acf7-ac8ceac4da7d" providerId="ADAL" clId="{FB7C6718-59A1-49B3-BFB2-B2B0D00EBBB8}" dt="2024-08-18T02:28:00.413" v="12" actId="47"/>
        <pc:sldMkLst>
          <pc:docMk/>
          <pc:sldMk cId="1230345213" sldId="271"/>
        </pc:sldMkLst>
      </pc:sldChg>
      <pc:sldChg chg="del">
        <pc:chgData name="McCoy,Haley" userId="7863d2f6-667a-4b2e-acf7-ac8ceac4da7d" providerId="ADAL" clId="{FB7C6718-59A1-49B3-BFB2-B2B0D00EBBB8}" dt="2024-08-18T02:28:00.437" v="13" actId="47"/>
        <pc:sldMkLst>
          <pc:docMk/>
          <pc:sldMk cId="806375683" sldId="272"/>
        </pc:sldMkLst>
      </pc:sldChg>
      <pc:sldChg chg="addSp modSp new mod">
        <pc:chgData name="McCoy,Haley" userId="7863d2f6-667a-4b2e-acf7-ac8ceac4da7d" providerId="ADAL" clId="{FB7C6718-59A1-49B3-BFB2-B2B0D00EBBB8}" dt="2024-08-18T02:39:38.789" v="1845" actId="1076"/>
        <pc:sldMkLst>
          <pc:docMk/>
          <pc:sldMk cId="1841600989" sldId="272"/>
        </pc:sldMkLst>
      </pc:sldChg>
      <pc:sldChg chg="modSp new mod">
        <pc:chgData name="McCoy,Haley" userId="7863d2f6-667a-4b2e-acf7-ac8ceac4da7d" providerId="ADAL" clId="{FB7C6718-59A1-49B3-BFB2-B2B0D00EBBB8}" dt="2024-08-18T02:40:50.680" v="1862" actId="5793"/>
        <pc:sldMkLst>
          <pc:docMk/>
          <pc:sldMk cId="398934713" sldId="273"/>
        </pc:sldMkLst>
      </pc:sldChg>
      <pc:sldChg chg="del">
        <pc:chgData name="McCoy,Haley" userId="7863d2f6-667a-4b2e-acf7-ac8ceac4da7d" providerId="ADAL" clId="{FB7C6718-59A1-49B3-BFB2-B2B0D00EBBB8}" dt="2024-08-18T02:28:00.462" v="14" actId="47"/>
        <pc:sldMkLst>
          <pc:docMk/>
          <pc:sldMk cId="961176246" sldId="273"/>
        </pc:sldMkLst>
      </pc:sldChg>
      <pc:sldChg chg="del">
        <pc:chgData name="McCoy,Haley" userId="7863d2f6-667a-4b2e-acf7-ac8ceac4da7d" providerId="ADAL" clId="{FB7C6718-59A1-49B3-BFB2-B2B0D00EBBB8}" dt="2024-08-18T02:28:00.477" v="15" actId="47"/>
        <pc:sldMkLst>
          <pc:docMk/>
          <pc:sldMk cId="80266058" sldId="274"/>
        </pc:sldMkLst>
      </pc:sldChg>
      <pc:sldChg chg="modSp new mod">
        <pc:chgData name="McCoy,Haley" userId="7863d2f6-667a-4b2e-acf7-ac8ceac4da7d" providerId="ADAL" clId="{FB7C6718-59A1-49B3-BFB2-B2B0D00EBBB8}" dt="2024-08-18T02:42:57.014" v="2011" actId="20577"/>
        <pc:sldMkLst>
          <pc:docMk/>
          <pc:sldMk cId="2294749312" sldId="274"/>
        </pc:sldMkLst>
      </pc:sldChg>
      <pc:sldChg chg="del">
        <pc:chgData name="McCoy,Haley" userId="7863d2f6-667a-4b2e-acf7-ac8ceac4da7d" providerId="ADAL" clId="{FB7C6718-59A1-49B3-BFB2-B2B0D00EBBB8}" dt="2024-08-18T02:28:00.508" v="16" actId="47"/>
        <pc:sldMkLst>
          <pc:docMk/>
          <pc:sldMk cId="1883244606" sldId="275"/>
        </pc:sldMkLst>
      </pc:sldChg>
      <pc:sldChg chg="addSp delSp modSp new mod modClrScheme chgLayout modNotesTx">
        <pc:chgData name="McCoy,Haley" userId="7863d2f6-667a-4b2e-acf7-ac8ceac4da7d" providerId="ADAL" clId="{FB7C6718-59A1-49B3-BFB2-B2B0D00EBBB8}" dt="2024-08-18T02:43:31.058" v="2135" actId="20577"/>
        <pc:sldMkLst>
          <pc:docMk/>
          <pc:sldMk cId="2959995144" sldId="275"/>
        </pc:sldMkLst>
      </pc:sldChg>
      <pc:sldChg chg="addSp delSp modSp new mod modClrScheme chgLayout">
        <pc:chgData name="McCoy,Haley" userId="7863d2f6-667a-4b2e-acf7-ac8ceac4da7d" providerId="ADAL" clId="{FB7C6718-59A1-49B3-BFB2-B2B0D00EBBB8}" dt="2024-08-18T02:44:15.146" v="2277" actId="20577"/>
        <pc:sldMkLst>
          <pc:docMk/>
          <pc:sldMk cId="380553130" sldId="276"/>
        </pc:sldMkLst>
      </pc:sldChg>
      <pc:sldChg chg="del">
        <pc:chgData name="McCoy,Haley" userId="7863d2f6-667a-4b2e-acf7-ac8ceac4da7d" providerId="ADAL" clId="{FB7C6718-59A1-49B3-BFB2-B2B0D00EBBB8}" dt="2024-08-18T02:28:00.555" v="17" actId="47"/>
        <pc:sldMkLst>
          <pc:docMk/>
          <pc:sldMk cId="928415052" sldId="276"/>
        </pc:sldMkLst>
      </pc:sldChg>
      <pc:sldChg chg="del">
        <pc:chgData name="McCoy,Haley" userId="7863d2f6-667a-4b2e-acf7-ac8ceac4da7d" providerId="ADAL" clId="{FB7C6718-59A1-49B3-BFB2-B2B0D00EBBB8}" dt="2024-08-18T02:28:00.586" v="18" actId="47"/>
        <pc:sldMkLst>
          <pc:docMk/>
          <pc:sldMk cId="2165466128" sldId="277"/>
        </pc:sldMkLst>
      </pc:sldChg>
      <pc:sldChg chg="addSp modSp new mod modNotesTx">
        <pc:chgData name="McCoy,Haley" userId="7863d2f6-667a-4b2e-acf7-ac8ceac4da7d" providerId="ADAL" clId="{FB7C6718-59A1-49B3-BFB2-B2B0D00EBBB8}" dt="2024-08-18T02:45:16.471" v="2393" actId="20577"/>
        <pc:sldMkLst>
          <pc:docMk/>
          <pc:sldMk cId="2827758578" sldId="277"/>
        </pc:sldMkLst>
      </pc:sldChg>
      <pc:sldChg chg="modSp new mod">
        <pc:chgData name="McCoy,Haley" userId="7863d2f6-667a-4b2e-acf7-ac8ceac4da7d" providerId="ADAL" clId="{FB7C6718-59A1-49B3-BFB2-B2B0D00EBBB8}" dt="2024-08-18T02:45:31.729" v="2435" actId="5793"/>
        <pc:sldMkLst>
          <pc:docMk/>
          <pc:sldMk cId="957096286" sldId="278"/>
        </pc:sldMkLst>
      </pc:sldChg>
      <pc:sldChg chg="del">
        <pc:chgData name="McCoy,Haley" userId="7863d2f6-667a-4b2e-acf7-ac8ceac4da7d" providerId="ADAL" clId="{FB7C6718-59A1-49B3-BFB2-B2B0D00EBBB8}" dt="2024-08-18T02:28:00.602" v="19" actId="47"/>
        <pc:sldMkLst>
          <pc:docMk/>
          <pc:sldMk cId="1528512680" sldId="278"/>
        </pc:sldMkLst>
      </pc:sldChg>
      <pc:sldChg chg="del">
        <pc:chgData name="McCoy,Haley" userId="7863d2f6-667a-4b2e-acf7-ac8ceac4da7d" providerId="ADAL" clId="{FB7C6718-59A1-49B3-BFB2-B2B0D00EBBB8}" dt="2024-08-18T02:28:00.640" v="20" actId="47"/>
        <pc:sldMkLst>
          <pc:docMk/>
          <pc:sldMk cId="3608807341" sldId="279"/>
        </pc:sldMkLst>
      </pc:sldChg>
      <pc:sldChg chg="addSp delSp modSp new mod modClrScheme chgLayout">
        <pc:chgData name="McCoy,Haley" userId="7863d2f6-667a-4b2e-acf7-ac8ceac4da7d" providerId="ADAL" clId="{FB7C6718-59A1-49B3-BFB2-B2B0D00EBBB8}" dt="2024-08-18T02:46:55.677" v="2687" actId="20577"/>
        <pc:sldMkLst>
          <pc:docMk/>
          <pc:sldMk cId="4033662290" sldId="279"/>
        </pc:sldMkLst>
      </pc:sldChg>
      <pc:sldChg chg="addSp delSp modSp new mod modClrScheme chgLayout">
        <pc:chgData name="McCoy,Haley" userId="7863d2f6-667a-4b2e-acf7-ac8ceac4da7d" providerId="ADAL" clId="{FB7C6718-59A1-49B3-BFB2-B2B0D00EBBB8}" dt="2024-08-18T02:48:22.620" v="3074" actId="20577"/>
        <pc:sldMkLst>
          <pc:docMk/>
          <pc:sldMk cId="3230726994" sldId="280"/>
        </pc:sldMkLst>
      </pc:sldChg>
      <pc:sldChg chg="del">
        <pc:chgData name="McCoy,Haley" userId="7863d2f6-667a-4b2e-acf7-ac8ceac4da7d" providerId="ADAL" clId="{FB7C6718-59A1-49B3-BFB2-B2B0D00EBBB8}" dt="2024-08-18T02:28:01.262" v="21" actId="47"/>
        <pc:sldMkLst>
          <pc:docMk/>
          <pc:sldMk cId="4095568176" sldId="280"/>
        </pc:sldMkLst>
      </pc:sldChg>
      <pc:sldChg chg="del">
        <pc:chgData name="McCoy,Haley" userId="7863d2f6-667a-4b2e-acf7-ac8ceac4da7d" providerId="ADAL" clId="{FB7C6718-59A1-49B3-BFB2-B2B0D00EBBB8}" dt="2024-08-18T02:28:01.765" v="22" actId="47"/>
        <pc:sldMkLst>
          <pc:docMk/>
          <pc:sldMk cId="1623250979" sldId="281"/>
        </pc:sldMkLst>
      </pc:sldChg>
      <pc:sldChg chg="modSp new mod">
        <pc:chgData name="McCoy,Haley" userId="7863d2f6-667a-4b2e-acf7-ac8ceac4da7d" providerId="ADAL" clId="{FB7C6718-59A1-49B3-BFB2-B2B0D00EBBB8}" dt="2024-08-18T02:48:46.808" v="3163" actId="20577"/>
        <pc:sldMkLst>
          <pc:docMk/>
          <pc:sldMk cId="2498966087" sldId="281"/>
        </pc:sldMkLst>
      </pc:sldChg>
      <pc:sldChg chg="del">
        <pc:chgData name="McCoy,Haley" userId="7863d2f6-667a-4b2e-acf7-ac8ceac4da7d" providerId="ADAL" clId="{FB7C6718-59A1-49B3-BFB2-B2B0D00EBBB8}" dt="2024-08-18T02:28:01.809" v="23" actId="47"/>
        <pc:sldMkLst>
          <pc:docMk/>
          <pc:sldMk cId="1811969295" sldId="282"/>
        </pc:sldMkLst>
      </pc:sldChg>
      <pc:sldChg chg="modSp new mod">
        <pc:chgData name="McCoy,Haley" userId="7863d2f6-667a-4b2e-acf7-ac8ceac4da7d" providerId="ADAL" clId="{FB7C6718-59A1-49B3-BFB2-B2B0D00EBBB8}" dt="2024-08-18T02:49:10.082" v="3275" actId="20577"/>
        <pc:sldMkLst>
          <pc:docMk/>
          <pc:sldMk cId="3465290539" sldId="282"/>
        </pc:sldMkLst>
      </pc:sldChg>
      <pc:sldChg chg="del">
        <pc:chgData name="McCoy,Haley" userId="7863d2f6-667a-4b2e-acf7-ac8ceac4da7d" providerId="ADAL" clId="{FB7C6718-59A1-49B3-BFB2-B2B0D00EBBB8}" dt="2024-08-18T02:28:01.845" v="24" actId="47"/>
        <pc:sldMkLst>
          <pc:docMk/>
          <pc:sldMk cId="1687381921" sldId="283"/>
        </pc:sldMkLst>
      </pc:sldChg>
      <pc:sldChg chg="addSp delSp modSp new mod modClrScheme chgLayout modNotesTx">
        <pc:chgData name="McCoy,Haley" userId="7863d2f6-667a-4b2e-acf7-ac8ceac4da7d" providerId="ADAL" clId="{FB7C6718-59A1-49B3-BFB2-B2B0D00EBBB8}" dt="2024-08-18T02:56:01.606" v="3489" actId="20577"/>
        <pc:sldMkLst>
          <pc:docMk/>
          <pc:sldMk cId="2414093140" sldId="283"/>
        </pc:sldMkLst>
      </pc:sldChg>
      <pc:sldChg chg="del">
        <pc:chgData name="McCoy,Haley" userId="7863d2f6-667a-4b2e-acf7-ac8ceac4da7d" providerId="ADAL" clId="{FB7C6718-59A1-49B3-BFB2-B2B0D00EBBB8}" dt="2024-08-18T02:28:01.876" v="25" actId="47"/>
        <pc:sldMkLst>
          <pc:docMk/>
          <pc:sldMk cId="819947560" sldId="284"/>
        </pc:sldMkLst>
      </pc:sldChg>
      <pc:sldChg chg="addSp delSp modSp new mod modClrScheme chgLayout">
        <pc:chgData name="McCoy,Haley" userId="7863d2f6-667a-4b2e-acf7-ac8ceac4da7d" providerId="ADAL" clId="{FB7C6718-59A1-49B3-BFB2-B2B0D00EBBB8}" dt="2024-08-18T02:56:25.108" v="3548" actId="20577"/>
        <pc:sldMkLst>
          <pc:docMk/>
          <pc:sldMk cId="1272285366" sldId="284"/>
        </pc:sldMkLst>
      </pc:sldChg>
      <pc:sldChg chg="addSp delSp modSp new mod modClrScheme chgLayout">
        <pc:chgData name="McCoy,Haley" userId="7863d2f6-667a-4b2e-acf7-ac8ceac4da7d" providerId="ADAL" clId="{FB7C6718-59A1-49B3-BFB2-B2B0D00EBBB8}" dt="2024-08-18T02:56:46.427" v="3573" actId="20577"/>
        <pc:sldMkLst>
          <pc:docMk/>
          <pc:sldMk cId="158288155" sldId="285"/>
        </pc:sldMkLst>
      </pc:sldChg>
      <pc:sldChg chg="del">
        <pc:chgData name="McCoy,Haley" userId="7863d2f6-667a-4b2e-acf7-ac8ceac4da7d" providerId="ADAL" clId="{FB7C6718-59A1-49B3-BFB2-B2B0D00EBBB8}" dt="2024-08-18T02:28:01.891" v="26" actId="47"/>
        <pc:sldMkLst>
          <pc:docMk/>
          <pc:sldMk cId="1160242260" sldId="285"/>
        </pc:sldMkLst>
      </pc:sldChg>
      <pc:sldChg chg="modSp new mod">
        <pc:chgData name="McCoy,Haley" userId="7863d2f6-667a-4b2e-acf7-ac8ceac4da7d" providerId="ADAL" clId="{FB7C6718-59A1-49B3-BFB2-B2B0D00EBBB8}" dt="2024-08-18T02:57:13.616" v="3700" actId="20577"/>
        <pc:sldMkLst>
          <pc:docMk/>
          <pc:sldMk cId="2857126909" sldId="286"/>
        </pc:sldMkLst>
      </pc:sldChg>
      <pc:sldChg chg="modSp new mod modNotesTx">
        <pc:chgData name="McCoy,Haley" userId="7863d2f6-667a-4b2e-acf7-ac8ceac4da7d" providerId="ADAL" clId="{FB7C6718-59A1-49B3-BFB2-B2B0D00EBBB8}" dt="2024-08-18T02:58:19.549" v="3838" actId="20577"/>
        <pc:sldMkLst>
          <pc:docMk/>
          <pc:sldMk cId="844834257" sldId="287"/>
        </pc:sldMkLst>
      </pc:sldChg>
      <pc:sldChg chg="del">
        <pc:chgData name="McCoy,Haley" userId="7863d2f6-667a-4b2e-acf7-ac8ceac4da7d" providerId="ADAL" clId="{FB7C6718-59A1-49B3-BFB2-B2B0D00EBBB8}" dt="2024-08-18T02:28:01.940" v="27" actId="47"/>
        <pc:sldMkLst>
          <pc:docMk/>
          <pc:sldMk cId="1725427726" sldId="287"/>
        </pc:sldMkLst>
      </pc:sldChg>
      <pc:sldChg chg="del">
        <pc:chgData name="McCoy,Haley" userId="7863d2f6-667a-4b2e-acf7-ac8ceac4da7d" providerId="ADAL" clId="{FB7C6718-59A1-49B3-BFB2-B2B0D00EBBB8}" dt="2024-08-18T02:28:01.955" v="28" actId="47"/>
        <pc:sldMkLst>
          <pc:docMk/>
          <pc:sldMk cId="3204538311" sldId="288"/>
        </pc:sldMkLst>
      </pc:sldChg>
      <pc:sldChg chg="del">
        <pc:chgData name="McCoy,Haley" userId="7863d2f6-667a-4b2e-acf7-ac8ceac4da7d" providerId="ADAL" clId="{FB7C6718-59A1-49B3-BFB2-B2B0D00EBBB8}" dt="2024-08-18T02:28:01.986" v="29" actId="47"/>
        <pc:sldMkLst>
          <pc:docMk/>
          <pc:sldMk cId="3361052546" sldId="289"/>
        </pc:sldMkLst>
      </pc:sldChg>
      <pc:sldChg chg="del">
        <pc:chgData name="McCoy,Haley" userId="7863d2f6-667a-4b2e-acf7-ac8ceac4da7d" providerId="ADAL" clId="{FB7C6718-59A1-49B3-BFB2-B2B0D00EBBB8}" dt="2024-08-18T02:28:02.017" v="30" actId="47"/>
        <pc:sldMkLst>
          <pc:docMk/>
          <pc:sldMk cId="120222407" sldId="290"/>
        </pc:sldMkLst>
      </pc:sldChg>
      <pc:sldChg chg="del">
        <pc:chgData name="McCoy,Haley" userId="7863d2f6-667a-4b2e-acf7-ac8ceac4da7d" providerId="ADAL" clId="{FB7C6718-59A1-49B3-BFB2-B2B0D00EBBB8}" dt="2024-08-18T02:28:02.051" v="31" actId="47"/>
        <pc:sldMkLst>
          <pc:docMk/>
          <pc:sldMk cId="1958292896" sldId="291"/>
        </pc:sldMkLst>
      </pc:sldChg>
      <pc:sldChg chg="del">
        <pc:chgData name="McCoy,Haley" userId="7863d2f6-667a-4b2e-acf7-ac8ceac4da7d" providerId="ADAL" clId="{FB7C6718-59A1-49B3-BFB2-B2B0D00EBBB8}" dt="2024-08-18T02:28:02.080" v="32" actId="47"/>
        <pc:sldMkLst>
          <pc:docMk/>
          <pc:sldMk cId="496737795" sldId="292"/>
        </pc:sldMkLst>
      </pc:sldChg>
      <pc:sldChg chg="del">
        <pc:chgData name="McCoy,Haley" userId="7863d2f6-667a-4b2e-acf7-ac8ceac4da7d" providerId="ADAL" clId="{FB7C6718-59A1-49B3-BFB2-B2B0D00EBBB8}" dt="2024-08-18T02:28:02.112" v="33" actId="47"/>
        <pc:sldMkLst>
          <pc:docMk/>
          <pc:sldMk cId="3507692065" sldId="293"/>
        </pc:sldMkLst>
      </pc:sldChg>
      <pc:sldMasterChg chg="setBg">
        <pc:chgData name="McCoy,Haley" userId="7863d2f6-667a-4b2e-acf7-ac8ceac4da7d" providerId="ADAL" clId="{FB7C6718-59A1-49B3-BFB2-B2B0D00EBBB8}" dt="2024-08-18T02:29:36.757" v="49"/>
        <pc:sldMasterMkLst>
          <pc:docMk/>
          <pc:sldMasterMk cId="276262983" sldId="2147483648"/>
        </pc:sldMasterMkLst>
      </pc:sldMasterChg>
    </pc:docChg>
  </pc:docChgLst>
  <pc:docChgLst>
    <pc:chgData name="McCoy,Haley" userId="7863d2f6-667a-4b2e-acf7-ac8ceac4da7d" providerId="ADAL" clId="{FA72663B-C90B-4179-B47A-42F333689017}"/>
    <pc:docChg chg="undo custSel addSld delSld modSld sldOrd modMainMaster">
      <pc:chgData name="McCoy,Haley" userId="7863d2f6-667a-4b2e-acf7-ac8ceac4da7d" providerId="ADAL" clId="{FA72663B-C90B-4179-B47A-42F333689017}" dt="2024-08-25T04:29:06.434" v="5881" actId="20578"/>
      <pc:docMkLst>
        <pc:docMk/>
      </pc:docMkLst>
      <pc:sldChg chg="modSp mod setBg">
        <pc:chgData name="McCoy,Haley" userId="7863d2f6-667a-4b2e-acf7-ac8ceac4da7d" providerId="ADAL" clId="{FA72663B-C90B-4179-B47A-42F333689017}" dt="2024-08-18T17:35:45.186" v="80" actId="20577"/>
        <pc:sldMkLst>
          <pc:docMk/>
          <pc:sldMk cId="2562253173" sldId="256"/>
        </pc:sldMkLst>
      </pc:sldChg>
      <pc:sldChg chg="modSp new mod ord modNotesTx">
        <pc:chgData name="McCoy,Haley" userId="7863d2f6-667a-4b2e-acf7-ac8ceac4da7d" providerId="ADAL" clId="{FA72663B-C90B-4179-B47A-42F333689017}" dt="2024-08-25T03:22:38.166" v="884"/>
        <pc:sldMkLst>
          <pc:docMk/>
          <pc:sldMk cId="1788239462" sldId="257"/>
        </pc:sldMkLst>
      </pc:sldChg>
      <pc:sldChg chg="modSp new mod modNotesTx">
        <pc:chgData name="McCoy,Haley" userId="7863d2f6-667a-4b2e-acf7-ac8ceac4da7d" providerId="ADAL" clId="{FA72663B-C90B-4179-B47A-42F333689017}" dt="2024-08-25T04:13:27.565" v="5283" actId="15"/>
        <pc:sldMkLst>
          <pc:docMk/>
          <pc:sldMk cId="4092752938" sldId="258"/>
        </pc:sldMkLst>
      </pc:sldChg>
      <pc:sldChg chg="modSp new mod">
        <pc:chgData name="McCoy,Haley" userId="7863d2f6-667a-4b2e-acf7-ac8ceac4da7d" providerId="ADAL" clId="{FA72663B-C90B-4179-B47A-42F333689017}" dt="2024-08-18T17:37:43.803" v="491" actId="20577"/>
        <pc:sldMkLst>
          <pc:docMk/>
          <pc:sldMk cId="1718736142" sldId="259"/>
        </pc:sldMkLst>
      </pc:sldChg>
      <pc:sldChg chg="addSp delSp modSp new mod modClrScheme chgLayout">
        <pc:chgData name="McCoy,Haley" userId="7863d2f6-667a-4b2e-acf7-ac8ceac4da7d" providerId="ADAL" clId="{FA72663B-C90B-4179-B47A-42F333689017}" dt="2024-08-18T17:39:15.780" v="507" actId="1076"/>
        <pc:sldMkLst>
          <pc:docMk/>
          <pc:sldMk cId="589231133" sldId="260"/>
        </pc:sldMkLst>
      </pc:sldChg>
      <pc:sldChg chg="addSp modSp new mod">
        <pc:chgData name="McCoy,Haley" userId="7863d2f6-667a-4b2e-acf7-ac8ceac4da7d" providerId="ADAL" clId="{FA72663B-C90B-4179-B47A-42F333689017}" dt="2024-08-18T17:38:54.185" v="502" actId="1076"/>
        <pc:sldMkLst>
          <pc:docMk/>
          <pc:sldMk cId="335479255" sldId="261"/>
        </pc:sldMkLst>
      </pc:sldChg>
      <pc:sldChg chg="modSp del mod">
        <pc:chgData name="McCoy,Haley" userId="7863d2f6-667a-4b2e-acf7-ac8ceac4da7d" providerId="ADAL" clId="{FA72663B-C90B-4179-B47A-42F333689017}" dt="2024-08-18T17:33:52.767" v="37" actId="47"/>
        <pc:sldMkLst>
          <pc:docMk/>
          <pc:sldMk cId="2275461709" sldId="261"/>
        </pc:sldMkLst>
      </pc:sldChg>
      <pc:sldChg chg="addSp modSp new mod modClrScheme chgLayout">
        <pc:chgData name="McCoy,Haley" userId="7863d2f6-667a-4b2e-acf7-ac8ceac4da7d" providerId="ADAL" clId="{FA72663B-C90B-4179-B47A-42F333689017}" dt="2024-08-18T17:39:54.578" v="604" actId="20577"/>
        <pc:sldMkLst>
          <pc:docMk/>
          <pc:sldMk cId="2512332957" sldId="262"/>
        </pc:sldMkLst>
      </pc:sldChg>
      <pc:sldChg chg="del">
        <pc:chgData name="McCoy,Haley" userId="7863d2f6-667a-4b2e-acf7-ac8ceac4da7d" providerId="ADAL" clId="{FA72663B-C90B-4179-B47A-42F333689017}" dt="2024-08-18T17:33:32.983" v="0" actId="47"/>
        <pc:sldMkLst>
          <pc:docMk/>
          <pc:sldMk cId="2512385701" sldId="262"/>
        </pc:sldMkLst>
      </pc:sldChg>
      <pc:sldChg chg="del">
        <pc:chgData name="McCoy,Haley" userId="7863d2f6-667a-4b2e-acf7-ac8ceac4da7d" providerId="ADAL" clId="{FA72663B-C90B-4179-B47A-42F333689017}" dt="2024-08-18T17:33:33.181" v="1" actId="47"/>
        <pc:sldMkLst>
          <pc:docMk/>
          <pc:sldMk cId="668725091" sldId="263"/>
        </pc:sldMkLst>
      </pc:sldChg>
      <pc:sldChg chg="add">
        <pc:chgData name="McCoy,Haley" userId="7863d2f6-667a-4b2e-acf7-ac8ceac4da7d" providerId="ADAL" clId="{FA72663B-C90B-4179-B47A-42F333689017}" dt="2024-08-18T17:39:59.976" v="605"/>
        <pc:sldMkLst>
          <pc:docMk/>
          <pc:sldMk cId="2485321657" sldId="263"/>
        </pc:sldMkLst>
      </pc:sldChg>
      <pc:sldChg chg="add">
        <pc:chgData name="McCoy,Haley" userId="7863d2f6-667a-4b2e-acf7-ac8ceac4da7d" providerId="ADAL" clId="{FA72663B-C90B-4179-B47A-42F333689017}" dt="2024-08-18T17:39:59.976" v="605"/>
        <pc:sldMkLst>
          <pc:docMk/>
          <pc:sldMk cId="704353933" sldId="264"/>
        </pc:sldMkLst>
      </pc:sldChg>
      <pc:sldChg chg="del">
        <pc:chgData name="McCoy,Haley" userId="7863d2f6-667a-4b2e-acf7-ac8ceac4da7d" providerId="ADAL" clId="{FA72663B-C90B-4179-B47A-42F333689017}" dt="2024-08-18T17:33:33.362" v="2" actId="47"/>
        <pc:sldMkLst>
          <pc:docMk/>
          <pc:sldMk cId="2300702887" sldId="264"/>
        </pc:sldMkLst>
      </pc:sldChg>
      <pc:sldChg chg="addSp modSp new mod modClrScheme chgLayout modNotesTx">
        <pc:chgData name="McCoy,Haley" userId="7863d2f6-667a-4b2e-acf7-ac8ceac4da7d" providerId="ADAL" clId="{FA72663B-C90B-4179-B47A-42F333689017}" dt="2024-08-25T04:15:41.307" v="5445" actId="20577"/>
        <pc:sldMkLst>
          <pc:docMk/>
          <pc:sldMk cId="2385558102" sldId="265"/>
        </pc:sldMkLst>
      </pc:sldChg>
      <pc:sldChg chg="del">
        <pc:chgData name="McCoy,Haley" userId="7863d2f6-667a-4b2e-acf7-ac8ceac4da7d" providerId="ADAL" clId="{FA72663B-C90B-4179-B47A-42F333689017}" dt="2024-08-18T17:33:33.528" v="3" actId="47"/>
        <pc:sldMkLst>
          <pc:docMk/>
          <pc:sldMk cId="3329090339" sldId="265"/>
        </pc:sldMkLst>
      </pc:sldChg>
      <pc:sldChg chg="modSp new mod ord">
        <pc:chgData name="McCoy,Haley" userId="7863d2f6-667a-4b2e-acf7-ac8ceac4da7d" providerId="ADAL" clId="{FA72663B-C90B-4179-B47A-42F333689017}" dt="2024-08-25T04:29:06.434" v="5881" actId="20578"/>
        <pc:sldMkLst>
          <pc:docMk/>
          <pc:sldMk cId="2076666801" sldId="266"/>
        </pc:sldMkLst>
      </pc:sldChg>
      <pc:sldChg chg="del">
        <pc:chgData name="McCoy,Haley" userId="7863d2f6-667a-4b2e-acf7-ac8ceac4da7d" providerId="ADAL" clId="{FA72663B-C90B-4179-B47A-42F333689017}" dt="2024-08-18T17:33:33.732" v="4" actId="47"/>
        <pc:sldMkLst>
          <pc:docMk/>
          <pc:sldMk cId="2299241065" sldId="266"/>
        </pc:sldMkLst>
      </pc:sldChg>
      <pc:sldChg chg="modSp new mod">
        <pc:chgData name="McCoy,Haley" userId="7863d2f6-667a-4b2e-acf7-ac8ceac4da7d" providerId="ADAL" clId="{FA72663B-C90B-4179-B47A-42F333689017}" dt="2024-08-25T04:16:04.617" v="5447" actId="20577"/>
        <pc:sldMkLst>
          <pc:docMk/>
          <pc:sldMk cId="1782461002" sldId="267"/>
        </pc:sldMkLst>
      </pc:sldChg>
      <pc:sldChg chg="del">
        <pc:chgData name="McCoy,Haley" userId="7863d2f6-667a-4b2e-acf7-ac8ceac4da7d" providerId="ADAL" clId="{FA72663B-C90B-4179-B47A-42F333689017}" dt="2024-08-18T17:33:33.936" v="5" actId="47"/>
        <pc:sldMkLst>
          <pc:docMk/>
          <pc:sldMk cId="2103758614" sldId="267"/>
        </pc:sldMkLst>
      </pc:sldChg>
      <pc:sldChg chg="modSp new mod">
        <pc:chgData name="McCoy,Haley" userId="7863d2f6-667a-4b2e-acf7-ac8ceac4da7d" providerId="ADAL" clId="{FA72663B-C90B-4179-B47A-42F333689017}" dt="2024-08-25T03:25:36.845" v="1166" actId="20577"/>
        <pc:sldMkLst>
          <pc:docMk/>
          <pc:sldMk cId="3010615002" sldId="268"/>
        </pc:sldMkLst>
      </pc:sldChg>
      <pc:sldChg chg="del">
        <pc:chgData name="McCoy,Haley" userId="7863d2f6-667a-4b2e-acf7-ac8ceac4da7d" providerId="ADAL" clId="{FA72663B-C90B-4179-B47A-42F333689017}" dt="2024-08-18T17:33:34.156" v="6" actId="47"/>
        <pc:sldMkLst>
          <pc:docMk/>
          <pc:sldMk cId="3588500092" sldId="268"/>
        </pc:sldMkLst>
      </pc:sldChg>
      <pc:sldChg chg="del">
        <pc:chgData name="McCoy,Haley" userId="7863d2f6-667a-4b2e-acf7-ac8ceac4da7d" providerId="ADAL" clId="{FA72663B-C90B-4179-B47A-42F333689017}" dt="2024-08-18T17:33:34.346" v="7" actId="47"/>
        <pc:sldMkLst>
          <pc:docMk/>
          <pc:sldMk cId="2204209068" sldId="269"/>
        </pc:sldMkLst>
      </pc:sldChg>
      <pc:sldChg chg="modSp new mod modNotesTx">
        <pc:chgData name="McCoy,Haley" userId="7863d2f6-667a-4b2e-acf7-ac8ceac4da7d" providerId="ADAL" clId="{FA72663B-C90B-4179-B47A-42F333689017}" dt="2024-08-25T04:16:36.765" v="5448"/>
        <pc:sldMkLst>
          <pc:docMk/>
          <pc:sldMk cId="2902821517" sldId="269"/>
        </pc:sldMkLst>
      </pc:sldChg>
      <pc:sldChg chg="del">
        <pc:chgData name="McCoy,Haley" userId="7863d2f6-667a-4b2e-acf7-ac8ceac4da7d" providerId="ADAL" clId="{FA72663B-C90B-4179-B47A-42F333689017}" dt="2024-08-18T17:33:34.594" v="8" actId="47"/>
        <pc:sldMkLst>
          <pc:docMk/>
          <pc:sldMk cId="749893211" sldId="270"/>
        </pc:sldMkLst>
      </pc:sldChg>
      <pc:sldChg chg="modSp new mod modNotesTx">
        <pc:chgData name="McCoy,Haley" userId="7863d2f6-667a-4b2e-acf7-ac8ceac4da7d" providerId="ADAL" clId="{FA72663B-C90B-4179-B47A-42F333689017}" dt="2024-08-25T04:18:16.247" v="5571" actId="20577"/>
        <pc:sldMkLst>
          <pc:docMk/>
          <pc:sldMk cId="1719692538" sldId="270"/>
        </pc:sldMkLst>
      </pc:sldChg>
      <pc:sldChg chg="modSp new del mod">
        <pc:chgData name="McCoy,Haley" userId="7863d2f6-667a-4b2e-acf7-ac8ceac4da7d" providerId="ADAL" clId="{FA72663B-C90B-4179-B47A-42F333689017}" dt="2024-08-25T03:29:21.271" v="1897" actId="47"/>
        <pc:sldMkLst>
          <pc:docMk/>
          <pc:sldMk cId="691596595" sldId="271"/>
        </pc:sldMkLst>
      </pc:sldChg>
      <pc:sldChg chg="del">
        <pc:chgData name="McCoy,Haley" userId="7863d2f6-667a-4b2e-acf7-ac8ceac4da7d" providerId="ADAL" clId="{FA72663B-C90B-4179-B47A-42F333689017}" dt="2024-08-18T17:33:34.708" v="9" actId="47"/>
        <pc:sldMkLst>
          <pc:docMk/>
          <pc:sldMk cId="935080707" sldId="271"/>
        </pc:sldMkLst>
      </pc:sldChg>
      <pc:sldChg chg="del">
        <pc:chgData name="McCoy,Haley" userId="7863d2f6-667a-4b2e-acf7-ac8ceac4da7d" providerId="ADAL" clId="{FA72663B-C90B-4179-B47A-42F333689017}" dt="2024-08-18T17:33:34.912" v="10" actId="47"/>
        <pc:sldMkLst>
          <pc:docMk/>
          <pc:sldMk cId="1841600989" sldId="272"/>
        </pc:sldMkLst>
      </pc:sldChg>
      <pc:sldChg chg="modSp new mod ord modNotesTx">
        <pc:chgData name="McCoy,Haley" userId="7863d2f6-667a-4b2e-acf7-ac8ceac4da7d" providerId="ADAL" clId="{FA72663B-C90B-4179-B47A-42F333689017}" dt="2024-08-25T04:19:13.039" v="5595"/>
        <pc:sldMkLst>
          <pc:docMk/>
          <pc:sldMk cId="3930094230" sldId="272"/>
        </pc:sldMkLst>
      </pc:sldChg>
      <pc:sldChg chg="del">
        <pc:chgData name="McCoy,Haley" userId="7863d2f6-667a-4b2e-acf7-ac8ceac4da7d" providerId="ADAL" clId="{FA72663B-C90B-4179-B47A-42F333689017}" dt="2024-08-18T17:33:35.039" v="11" actId="47"/>
        <pc:sldMkLst>
          <pc:docMk/>
          <pc:sldMk cId="398934713" sldId="273"/>
        </pc:sldMkLst>
      </pc:sldChg>
      <pc:sldChg chg="addSp delSp modSp new mod ord modNotesTx">
        <pc:chgData name="McCoy,Haley" userId="7863d2f6-667a-4b2e-acf7-ac8ceac4da7d" providerId="ADAL" clId="{FA72663B-C90B-4179-B47A-42F333689017}" dt="2024-08-25T04:18:59.181" v="5591"/>
        <pc:sldMkLst>
          <pc:docMk/>
          <pc:sldMk cId="1208778707" sldId="273"/>
        </pc:sldMkLst>
      </pc:sldChg>
      <pc:sldChg chg="addSp delSp modSp new mod modAnim">
        <pc:chgData name="McCoy,Haley" userId="7863d2f6-667a-4b2e-acf7-ac8ceac4da7d" providerId="ADAL" clId="{FA72663B-C90B-4179-B47A-42F333689017}" dt="2024-08-25T03:31:51.731" v="2227" actId="1076"/>
        <pc:sldMkLst>
          <pc:docMk/>
          <pc:sldMk cId="1017511720" sldId="274"/>
        </pc:sldMkLst>
      </pc:sldChg>
      <pc:sldChg chg="del">
        <pc:chgData name="McCoy,Haley" userId="7863d2f6-667a-4b2e-acf7-ac8ceac4da7d" providerId="ADAL" clId="{FA72663B-C90B-4179-B47A-42F333689017}" dt="2024-08-18T17:33:35.212" v="12" actId="47"/>
        <pc:sldMkLst>
          <pc:docMk/>
          <pc:sldMk cId="2294749312" sldId="274"/>
        </pc:sldMkLst>
      </pc:sldChg>
      <pc:sldChg chg="modSp add mod">
        <pc:chgData name="McCoy,Haley" userId="7863d2f6-667a-4b2e-acf7-ac8ceac4da7d" providerId="ADAL" clId="{FA72663B-C90B-4179-B47A-42F333689017}" dt="2024-08-25T03:32:10.480" v="2291" actId="20577"/>
        <pc:sldMkLst>
          <pc:docMk/>
          <pc:sldMk cId="273142446" sldId="275"/>
        </pc:sldMkLst>
      </pc:sldChg>
      <pc:sldChg chg="del">
        <pc:chgData name="McCoy,Haley" userId="7863d2f6-667a-4b2e-acf7-ac8ceac4da7d" providerId="ADAL" clId="{FA72663B-C90B-4179-B47A-42F333689017}" dt="2024-08-18T17:33:35.402" v="13" actId="47"/>
        <pc:sldMkLst>
          <pc:docMk/>
          <pc:sldMk cId="2959995144" sldId="275"/>
        </pc:sldMkLst>
      </pc:sldChg>
      <pc:sldChg chg="del">
        <pc:chgData name="McCoy,Haley" userId="7863d2f6-667a-4b2e-acf7-ac8ceac4da7d" providerId="ADAL" clId="{FA72663B-C90B-4179-B47A-42F333689017}" dt="2024-08-18T17:33:35.595" v="14" actId="47"/>
        <pc:sldMkLst>
          <pc:docMk/>
          <pc:sldMk cId="380553130" sldId="276"/>
        </pc:sldMkLst>
      </pc:sldChg>
      <pc:sldChg chg="modSp new mod modNotesTx">
        <pc:chgData name="McCoy,Haley" userId="7863d2f6-667a-4b2e-acf7-ac8ceac4da7d" providerId="ADAL" clId="{FA72663B-C90B-4179-B47A-42F333689017}" dt="2024-08-25T04:19:37.836" v="5596"/>
        <pc:sldMkLst>
          <pc:docMk/>
          <pc:sldMk cId="1071066698" sldId="276"/>
        </pc:sldMkLst>
      </pc:sldChg>
      <pc:sldChg chg="del">
        <pc:chgData name="McCoy,Haley" userId="7863d2f6-667a-4b2e-acf7-ac8ceac4da7d" providerId="ADAL" clId="{FA72663B-C90B-4179-B47A-42F333689017}" dt="2024-08-18T17:33:35.779" v="15" actId="47"/>
        <pc:sldMkLst>
          <pc:docMk/>
          <pc:sldMk cId="2827758578" sldId="277"/>
        </pc:sldMkLst>
      </pc:sldChg>
      <pc:sldChg chg="modSp new mod modNotesTx">
        <pc:chgData name="McCoy,Haley" userId="7863d2f6-667a-4b2e-acf7-ac8ceac4da7d" providerId="ADAL" clId="{FA72663B-C90B-4179-B47A-42F333689017}" dt="2024-08-25T04:20:05.339" v="5597"/>
        <pc:sldMkLst>
          <pc:docMk/>
          <pc:sldMk cId="3774615572" sldId="277"/>
        </pc:sldMkLst>
      </pc:sldChg>
      <pc:sldChg chg="modSp new mod modNotesTx">
        <pc:chgData name="McCoy,Haley" userId="7863d2f6-667a-4b2e-acf7-ac8ceac4da7d" providerId="ADAL" clId="{FA72663B-C90B-4179-B47A-42F333689017}" dt="2024-08-25T04:20:34.718" v="5680" actId="20577"/>
        <pc:sldMkLst>
          <pc:docMk/>
          <pc:sldMk cId="437256040" sldId="278"/>
        </pc:sldMkLst>
      </pc:sldChg>
      <pc:sldChg chg="del">
        <pc:chgData name="McCoy,Haley" userId="7863d2f6-667a-4b2e-acf7-ac8ceac4da7d" providerId="ADAL" clId="{FA72663B-C90B-4179-B47A-42F333689017}" dt="2024-08-18T17:33:35.968" v="16" actId="47"/>
        <pc:sldMkLst>
          <pc:docMk/>
          <pc:sldMk cId="957096286" sldId="278"/>
        </pc:sldMkLst>
      </pc:sldChg>
      <pc:sldChg chg="add del">
        <pc:chgData name="McCoy,Haley" userId="7863d2f6-667a-4b2e-acf7-ac8ceac4da7d" providerId="ADAL" clId="{FA72663B-C90B-4179-B47A-42F333689017}" dt="2024-08-25T03:34:28.514" v="2747"/>
        <pc:sldMkLst>
          <pc:docMk/>
          <pc:sldMk cId="51137687" sldId="279"/>
        </pc:sldMkLst>
      </pc:sldChg>
      <pc:sldChg chg="addSp delSp modSp new mod modNotesTx">
        <pc:chgData name="McCoy,Haley" userId="7863d2f6-667a-4b2e-acf7-ac8ceac4da7d" providerId="ADAL" clId="{FA72663B-C90B-4179-B47A-42F333689017}" dt="2024-08-25T04:21:53.389" v="5774"/>
        <pc:sldMkLst>
          <pc:docMk/>
          <pc:sldMk cId="445666030" sldId="279"/>
        </pc:sldMkLst>
      </pc:sldChg>
      <pc:sldChg chg="del">
        <pc:chgData name="McCoy,Haley" userId="7863d2f6-667a-4b2e-acf7-ac8ceac4da7d" providerId="ADAL" clId="{FA72663B-C90B-4179-B47A-42F333689017}" dt="2024-08-18T17:33:36.156" v="17" actId="47"/>
        <pc:sldMkLst>
          <pc:docMk/>
          <pc:sldMk cId="4033662290" sldId="279"/>
        </pc:sldMkLst>
      </pc:sldChg>
      <pc:sldChg chg="modSp new mod modNotesTx">
        <pc:chgData name="McCoy,Haley" userId="7863d2f6-667a-4b2e-acf7-ac8ceac4da7d" providerId="ADAL" clId="{FA72663B-C90B-4179-B47A-42F333689017}" dt="2024-08-25T04:24:14.366" v="5833" actId="20577"/>
        <pc:sldMkLst>
          <pc:docMk/>
          <pc:sldMk cId="2451251467" sldId="280"/>
        </pc:sldMkLst>
      </pc:sldChg>
      <pc:sldChg chg="del">
        <pc:chgData name="McCoy,Haley" userId="7863d2f6-667a-4b2e-acf7-ac8ceac4da7d" providerId="ADAL" clId="{FA72663B-C90B-4179-B47A-42F333689017}" dt="2024-08-18T17:33:36.328" v="18" actId="47"/>
        <pc:sldMkLst>
          <pc:docMk/>
          <pc:sldMk cId="3230726994" sldId="280"/>
        </pc:sldMkLst>
      </pc:sldChg>
      <pc:sldChg chg="addSp delSp modSp new mod modNotesTx">
        <pc:chgData name="McCoy,Haley" userId="7863d2f6-667a-4b2e-acf7-ac8ceac4da7d" providerId="ADAL" clId="{FA72663B-C90B-4179-B47A-42F333689017}" dt="2024-08-25T03:47:56.974" v="3667" actId="27918"/>
        <pc:sldMkLst>
          <pc:docMk/>
          <pc:sldMk cId="50618470" sldId="281"/>
        </pc:sldMkLst>
      </pc:sldChg>
      <pc:sldChg chg="del">
        <pc:chgData name="McCoy,Haley" userId="7863d2f6-667a-4b2e-acf7-ac8ceac4da7d" providerId="ADAL" clId="{FA72663B-C90B-4179-B47A-42F333689017}" dt="2024-08-18T17:33:36.850" v="19" actId="47"/>
        <pc:sldMkLst>
          <pc:docMk/>
          <pc:sldMk cId="2498966087" sldId="281"/>
        </pc:sldMkLst>
      </pc:sldChg>
      <pc:sldChg chg="addSp delSp modSp add mod chgLayout modNotesTx">
        <pc:chgData name="McCoy,Haley" userId="7863d2f6-667a-4b2e-acf7-ac8ceac4da7d" providerId="ADAL" clId="{FA72663B-C90B-4179-B47A-42F333689017}" dt="2024-08-25T04:24:42.162" v="5836"/>
        <pc:sldMkLst>
          <pc:docMk/>
          <pc:sldMk cId="88123030" sldId="282"/>
        </pc:sldMkLst>
      </pc:sldChg>
      <pc:sldChg chg="del">
        <pc:chgData name="McCoy,Haley" userId="7863d2f6-667a-4b2e-acf7-ac8ceac4da7d" providerId="ADAL" clId="{FA72663B-C90B-4179-B47A-42F333689017}" dt="2024-08-18T17:33:37.012" v="20" actId="47"/>
        <pc:sldMkLst>
          <pc:docMk/>
          <pc:sldMk cId="3465290539" sldId="282"/>
        </pc:sldMkLst>
      </pc:sldChg>
      <pc:sldChg chg="del">
        <pc:chgData name="McCoy,Haley" userId="7863d2f6-667a-4b2e-acf7-ac8ceac4da7d" providerId="ADAL" clId="{FA72663B-C90B-4179-B47A-42F333689017}" dt="2024-08-18T17:33:37.199" v="21" actId="47"/>
        <pc:sldMkLst>
          <pc:docMk/>
          <pc:sldMk cId="2414093140" sldId="283"/>
        </pc:sldMkLst>
      </pc:sldChg>
      <pc:sldChg chg="modSp new mod">
        <pc:chgData name="McCoy,Haley" userId="7863d2f6-667a-4b2e-acf7-ac8ceac4da7d" providerId="ADAL" clId="{FA72663B-C90B-4179-B47A-42F333689017}" dt="2024-08-25T03:49:03.301" v="3851" actId="20577"/>
        <pc:sldMkLst>
          <pc:docMk/>
          <pc:sldMk cId="3710773100" sldId="283"/>
        </pc:sldMkLst>
      </pc:sldChg>
      <pc:sldChg chg="del">
        <pc:chgData name="McCoy,Haley" userId="7863d2f6-667a-4b2e-acf7-ac8ceac4da7d" providerId="ADAL" clId="{FA72663B-C90B-4179-B47A-42F333689017}" dt="2024-08-18T17:33:37.422" v="22" actId="47"/>
        <pc:sldMkLst>
          <pc:docMk/>
          <pc:sldMk cId="1272285366" sldId="284"/>
        </pc:sldMkLst>
      </pc:sldChg>
      <pc:sldChg chg="addSp delSp modSp new mod modNotesTx">
        <pc:chgData name="McCoy,Haley" userId="7863d2f6-667a-4b2e-acf7-ac8ceac4da7d" providerId="ADAL" clId="{FA72663B-C90B-4179-B47A-42F333689017}" dt="2024-08-25T04:25:13.874" v="5868" actId="20577"/>
        <pc:sldMkLst>
          <pc:docMk/>
          <pc:sldMk cId="1391364173" sldId="284"/>
        </pc:sldMkLst>
      </pc:sldChg>
      <pc:sldChg chg="del">
        <pc:chgData name="McCoy,Haley" userId="7863d2f6-667a-4b2e-acf7-ac8ceac4da7d" providerId="ADAL" clId="{FA72663B-C90B-4179-B47A-42F333689017}" dt="2024-08-18T17:33:37.704" v="23" actId="47"/>
        <pc:sldMkLst>
          <pc:docMk/>
          <pc:sldMk cId="158288155" sldId="285"/>
        </pc:sldMkLst>
      </pc:sldChg>
      <pc:sldChg chg="add modNotesTx">
        <pc:chgData name="McCoy,Haley" userId="7863d2f6-667a-4b2e-acf7-ac8ceac4da7d" providerId="ADAL" clId="{FA72663B-C90B-4179-B47A-42F333689017}" dt="2024-08-25T03:56:53.849" v="4183" actId="20577"/>
        <pc:sldMkLst>
          <pc:docMk/>
          <pc:sldMk cId="3008735467" sldId="285"/>
        </pc:sldMkLst>
      </pc:sldChg>
      <pc:sldChg chg="addSp delSp modSp new mod">
        <pc:chgData name="McCoy,Haley" userId="7863d2f6-667a-4b2e-acf7-ac8ceac4da7d" providerId="ADAL" clId="{FA72663B-C90B-4179-B47A-42F333689017}" dt="2024-08-25T04:03:13.626" v="4460" actId="164"/>
        <pc:sldMkLst>
          <pc:docMk/>
          <pc:sldMk cId="2160839970" sldId="286"/>
        </pc:sldMkLst>
      </pc:sldChg>
      <pc:sldChg chg="del">
        <pc:chgData name="McCoy,Haley" userId="7863d2f6-667a-4b2e-acf7-ac8ceac4da7d" providerId="ADAL" clId="{FA72663B-C90B-4179-B47A-42F333689017}" dt="2024-08-18T17:33:37.952" v="24" actId="47"/>
        <pc:sldMkLst>
          <pc:docMk/>
          <pc:sldMk cId="2857126909" sldId="286"/>
        </pc:sldMkLst>
      </pc:sldChg>
      <pc:sldChg chg="del">
        <pc:chgData name="McCoy,Haley" userId="7863d2f6-667a-4b2e-acf7-ac8ceac4da7d" providerId="ADAL" clId="{FA72663B-C90B-4179-B47A-42F333689017}" dt="2024-08-18T17:33:38.367" v="25" actId="47"/>
        <pc:sldMkLst>
          <pc:docMk/>
          <pc:sldMk cId="844834257" sldId="287"/>
        </pc:sldMkLst>
      </pc:sldChg>
      <pc:sldChg chg="addSp modSp new del mod">
        <pc:chgData name="McCoy,Haley" userId="7863d2f6-667a-4b2e-acf7-ac8ceac4da7d" providerId="ADAL" clId="{FA72663B-C90B-4179-B47A-42F333689017}" dt="2024-08-25T04:26:11.328" v="5869" actId="47"/>
        <pc:sldMkLst>
          <pc:docMk/>
          <pc:sldMk cId="3684537731" sldId="287"/>
        </pc:sldMkLst>
      </pc:sldChg>
      <pc:sldChg chg="addSp delSp modSp add del mod modNotesTx">
        <pc:chgData name="McCoy,Haley" userId="7863d2f6-667a-4b2e-acf7-ac8ceac4da7d" providerId="ADAL" clId="{FA72663B-C90B-4179-B47A-42F333689017}" dt="2024-08-25T04:26:12.526" v="5870" actId="47"/>
        <pc:sldMkLst>
          <pc:docMk/>
          <pc:sldMk cId="2723963905" sldId="288"/>
        </pc:sldMkLst>
      </pc:sldChg>
      <pc:sldChg chg="delSp modSp add del mod">
        <pc:chgData name="McCoy,Haley" userId="7863d2f6-667a-4b2e-acf7-ac8ceac4da7d" providerId="ADAL" clId="{FA72663B-C90B-4179-B47A-42F333689017}" dt="2024-08-25T04:05:00.171" v="4594" actId="47"/>
        <pc:sldMkLst>
          <pc:docMk/>
          <pc:sldMk cId="3534047855" sldId="288"/>
        </pc:sldMkLst>
      </pc:sldChg>
      <pc:sldChg chg="modSp add del mod">
        <pc:chgData name="McCoy,Haley" userId="7863d2f6-667a-4b2e-acf7-ac8ceac4da7d" providerId="ADAL" clId="{FA72663B-C90B-4179-B47A-42F333689017}" dt="2024-08-25T04:04:59.505" v="4593" actId="47"/>
        <pc:sldMkLst>
          <pc:docMk/>
          <pc:sldMk cId="405685984" sldId="289"/>
        </pc:sldMkLst>
      </pc:sldChg>
      <pc:sldChg chg="addSp delSp modSp add del mod">
        <pc:chgData name="McCoy,Haley" userId="7863d2f6-667a-4b2e-acf7-ac8ceac4da7d" providerId="ADAL" clId="{FA72663B-C90B-4179-B47A-42F333689017}" dt="2024-08-25T04:26:13.284" v="5871" actId="47"/>
        <pc:sldMkLst>
          <pc:docMk/>
          <pc:sldMk cId="2632957492" sldId="289"/>
        </pc:sldMkLst>
      </pc:sldChg>
      <pc:sldChg chg="addSp delSp modSp add del mod">
        <pc:chgData name="McCoy,Haley" userId="7863d2f6-667a-4b2e-acf7-ac8ceac4da7d" providerId="ADAL" clId="{FA72663B-C90B-4179-B47A-42F333689017}" dt="2024-08-25T04:26:14.042" v="5872" actId="47"/>
        <pc:sldMkLst>
          <pc:docMk/>
          <pc:sldMk cId="1431472091" sldId="290"/>
        </pc:sldMkLst>
      </pc:sldChg>
      <pc:sldChg chg="addSp delSp modSp add del mod">
        <pc:chgData name="McCoy,Haley" userId="7863d2f6-667a-4b2e-acf7-ac8ceac4da7d" providerId="ADAL" clId="{FA72663B-C90B-4179-B47A-42F333689017}" dt="2024-08-25T04:26:14.826" v="5873" actId="47"/>
        <pc:sldMkLst>
          <pc:docMk/>
          <pc:sldMk cId="1897995096" sldId="291"/>
        </pc:sldMkLst>
      </pc:sldChg>
      <pc:sldChg chg="addSp modSp add mod modNotesTx">
        <pc:chgData name="McCoy,Haley" userId="7863d2f6-667a-4b2e-acf7-ac8ceac4da7d" providerId="ADAL" clId="{FA72663B-C90B-4179-B47A-42F333689017}" dt="2024-08-25T04:08:58.695" v="4795" actId="207"/>
        <pc:sldMkLst>
          <pc:docMk/>
          <pc:sldMk cId="3869160404" sldId="292"/>
        </pc:sldMkLst>
      </pc:sldChg>
      <pc:sldChg chg="modSp new mod">
        <pc:chgData name="McCoy,Haley" userId="7863d2f6-667a-4b2e-acf7-ac8ceac4da7d" providerId="ADAL" clId="{FA72663B-C90B-4179-B47A-42F333689017}" dt="2024-08-25T04:09:41.830" v="5018" actId="20577"/>
        <pc:sldMkLst>
          <pc:docMk/>
          <pc:sldMk cId="3708979704" sldId="293"/>
        </pc:sldMkLst>
      </pc:sldChg>
      <pc:sldChg chg="modSp new mod">
        <pc:chgData name="McCoy,Haley" userId="7863d2f6-667a-4b2e-acf7-ac8ceac4da7d" providerId="ADAL" clId="{FA72663B-C90B-4179-B47A-42F333689017}" dt="2024-08-25T04:09:53.326" v="5048" actId="20577"/>
        <pc:sldMkLst>
          <pc:docMk/>
          <pc:sldMk cId="2935826392" sldId="294"/>
        </pc:sldMkLst>
      </pc:sldChg>
      <pc:sldChg chg="addSp modSp new mod">
        <pc:chgData name="McCoy,Haley" userId="7863d2f6-667a-4b2e-acf7-ac8ceac4da7d" providerId="ADAL" clId="{FA72663B-C90B-4179-B47A-42F333689017}" dt="2024-08-25T04:27:47.753" v="5879" actId="14100"/>
        <pc:sldMkLst>
          <pc:docMk/>
          <pc:sldMk cId="4222363248" sldId="295"/>
        </pc:sldMkLst>
      </pc:sldChg>
      <pc:sldChg chg="modSp new del mod">
        <pc:chgData name="McCoy,Haley" userId="7863d2f6-667a-4b2e-acf7-ac8ceac4da7d" providerId="ADAL" clId="{FA72663B-C90B-4179-B47A-42F333689017}" dt="2024-08-25T04:16:00.339" v="5446" actId="47"/>
        <pc:sldMkLst>
          <pc:docMk/>
          <pc:sldMk cId="1615947782" sldId="296"/>
        </pc:sldMkLst>
      </pc:sldChg>
      <pc:sldChg chg="modSp add mod">
        <pc:chgData name="McCoy,Haley" userId="7863d2f6-667a-4b2e-acf7-ac8ceac4da7d" providerId="ADAL" clId="{FA72663B-C90B-4179-B47A-42F333689017}" dt="2024-08-25T04:17:34.443" v="5539" actId="20577"/>
        <pc:sldMkLst>
          <pc:docMk/>
          <pc:sldMk cId="3875785271" sldId="296"/>
        </pc:sldMkLst>
      </pc:sldChg>
      <pc:sldChg chg="addSp delSp modSp new mod ord modClrScheme chgLayout">
        <pc:chgData name="McCoy,Haley" userId="7863d2f6-667a-4b2e-acf7-ac8ceac4da7d" providerId="ADAL" clId="{FA72663B-C90B-4179-B47A-42F333689017}" dt="2024-08-25T04:19:08.537" v="5593"/>
        <pc:sldMkLst>
          <pc:docMk/>
          <pc:sldMk cId="3596616557" sldId="297"/>
        </pc:sldMkLst>
      </pc:sldChg>
      <pc:sldChg chg="addSp modSp add">
        <pc:chgData name="McCoy,Haley" userId="7863d2f6-667a-4b2e-acf7-ac8ceac4da7d" providerId="ADAL" clId="{FA72663B-C90B-4179-B47A-42F333689017}" dt="2024-08-25T04:22:12.646" v="5780" actId="14100"/>
        <pc:sldMkLst>
          <pc:docMk/>
          <pc:sldMk cId="1920529739" sldId="298"/>
        </pc:sldMkLst>
      </pc:sldChg>
      <pc:sldChg chg="addSp delSp modSp new mod">
        <pc:chgData name="McCoy,Haley" userId="7863d2f6-667a-4b2e-acf7-ac8ceac4da7d" providerId="ADAL" clId="{FA72663B-C90B-4179-B47A-42F333689017}" dt="2024-08-25T04:23:52.950" v="5795" actId="478"/>
        <pc:sldMkLst>
          <pc:docMk/>
          <pc:sldMk cId="2690885313" sldId="299"/>
        </pc:sldMkLst>
      </pc:sldChg>
      <pc:sldChg chg="add">
        <pc:chgData name="McCoy,Haley" userId="7863d2f6-667a-4b2e-acf7-ac8ceac4da7d" providerId="ADAL" clId="{FA72663B-C90B-4179-B47A-42F333689017}" dt="2024-08-25T04:23:47.544" v="5794"/>
        <pc:sldMkLst>
          <pc:docMk/>
          <pc:sldMk cId="1720414444" sldId="300"/>
        </pc:sldMkLst>
      </pc:sldChg>
      <pc:sldMasterChg chg="modSp mod setBg">
        <pc:chgData name="McCoy,Haley" userId="7863d2f6-667a-4b2e-acf7-ac8ceac4da7d" providerId="ADAL" clId="{FA72663B-C90B-4179-B47A-42F333689017}" dt="2024-08-25T04:28:20.599" v="5880" actId="207"/>
        <pc:sldMasterMkLst>
          <pc:docMk/>
          <pc:sldMasterMk cId="276262983" sldId="2147483648"/>
        </pc:sldMasterMkLst>
      </pc:sldMasterChg>
    </pc:docChg>
  </pc:docChgLst>
  <pc:docChgLst>
    <pc:chgData name="McCoy,Haley" userId="7863d2f6-667a-4b2e-acf7-ac8ceac4da7d" providerId="ADAL" clId="{B73F172B-0957-4D5C-BF9E-4672B7ABB202}"/>
    <pc:docChg chg="undo custSel addSld delSld modSld sldOrd modMainMaster">
      <pc:chgData name="McCoy,Haley" userId="7863d2f6-667a-4b2e-acf7-ac8ceac4da7d" providerId="ADAL" clId="{B73F172B-0957-4D5C-BF9E-4672B7ABB202}" dt="2024-09-05T19:56:04.531" v="3964" actId="403"/>
      <pc:docMkLst>
        <pc:docMk/>
      </pc:docMkLst>
      <pc:sldChg chg="del">
        <pc:chgData name="McCoy,Haley" userId="7863d2f6-667a-4b2e-acf7-ac8ceac4da7d" providerId="ADAL" clId="{B73F172B-0957-4D5C-BF9E-4672B7ABB202}" dt="2024-08-25T04:36:42.924" v="52" actId="47"/>
        <pc:sldMkLst>
          <pc:docMk/>
          <pc:sldMk cId="2562253173" sldId="256"/>
        </pc:sldMkLst>
      </pc:sldChg>
      <pc:sldChg chg="del">
        <pc:chgData name="McCoy,Haley" userId="7863d2f6-667a-4b2e-acf7-ac8ceac4da7d" providerId="ADAL" clId="{B73F172B-0957-4D5C-BF9E-4672B7ABB202}" dt="2024-08-25T04:36:38.663" v="51" actId="47"/>
        <pc:sldMkLst>
          <pc:docMk/>
          <pc:sldMk cId="1788239462" sldId="257"/>
        </pc:sldMkLst>
      </pc:sldChg>
      <pc:sldChg chg="modSp mod modNotesTx">
        <pc:chgData name="McCoy,Haley" userId="7863d2f6-667a-4b2e-acf7-ac8ceac4da7d" providerId="ADAL" clId="{B73F172B-0957-4D5C-BF9E-4672B7ABB202}" dt="2024-08-25T04:37:11.718" v="141" actId="20577"/>
        <pc:sldMkLst>
          <pc:docMk/>
          <pc:sldMk cId="4092752938" sldId="258"/>
        </pc:sldMkLst>
      </pc:sldChg>
      <pc:sldChg chg="del">
        <pc:chgData name="McCoy,Haley" userId="7863d2f6-667a-4b2e-acf7-ac8ceac4da7d" providerId="ADAL" clId="{B73F172B-0957-4D5C-BF9E-4672B7ABB202}" dt="2024-08-25T04:37:13.889" v="142" actId="47"/>
        <pc:sldMkLst>
          <pc:docMk/>
          <pc:sldMk cId="1718736142" sldId="259"/>
        </pc:sldMkLst>
      </pc:sldChg>
      <pc:sldChg chg="del">
        <pc:chgData name="McCoy,Haley" userId="7863d2f6-667a-4b2e-acf7-ac8ceac4da7d" providerId="ADAL" clId="{B73F172B-0957-4D5C-BF9E-4672B7ABB202}" dt="2024-08-25T04:37:14.205" v="143" actId="47"/>
        <pc:sldMkLst>
          <pc:docMk/>
          <pc:sldMk cId="589231133" sldId="260"/>
        </pc:sldMkLst>
      </pc:sldChg>
      <pc:sldChg chg="del">
        <pc:chgData name="McCoy,Haley" userId="7863d2f6-667a-4b2e-acf7-ac8ceac4da7d" providerId="ADAL" clId="{B73F172B-0957-4D5C-BF9E-4672B7ABB202}" dt="2024-08-25T04:37:14.387" v="144" actId="47"/>
        <pc:sldMkLst>
          <pc:docMk/>
          <pc:sldMk cId="335479255" sldId="261"/>
        </pc:sldMkLst>
      </pc:sldChg>
      <pc:sldChg chg="del">
        <pc:chgData name="McCoy,Haley" userId="7863d2f6-667a-4b2e-acf7-ac8ceac4da7d" providerId="ADAL" clId="{B73F172B-0957-4D5C-BF9E-4672B7ABB202}" dt="2024-08-25T04:37:14.414" v="145" actId="47"/>
        <pc:sldMkLst>
          <pc:docMk/>
          <pc:sldMk cId="2512332957" sldId="262"/>
        </pc:sldMkLst>
      </pc:sldChg>
      <pc:sldChg chg="del">
        <pc:chgData name="McCoy,Haley" userId="7863d2f6-667a-4b2e-acf7-ac8ceac4da7d" providerId="ADAL" clId="{B73F172B-0957-4D5C-BF9E-4672B7ABB202}" dt="2024-08-25T04:37:14.685" v="146" actId="47"/>
        <pc:sldMkLst>
          <pc:docMk/>
          <pc:sldMk cId="2485321657" sldId="263"/>
        </pc:sldMkLst>
      </pc:sldChg>
      <pc:sldChg chg="del">
        <pc:chgData name="McCoy,Haley" userId="7863d2f6-667a-4b2e-acf7-ac8ceac4da7d" providerId="ADAL" clId="{B73F172B-0957-4D5C-BF9E-4672B7ABB202}" dt="2024-08-25T04:37:14.866" v="147" actId="47"/>
        <pc:sldMkLst>
          <pc:docMk/>
          <pc:sldMk cId="704353933" sldId="264"/>
        </pc:sldMkLst>
      </pc:sldChg>
      <pc:sldChg chg="del">
        <pc:chgData name="McCoy,Haley" userId="7863d2f6-667a-4b2e-acf7-ac8ceac4da7d" providerId="ADAL" clId="{B73F172B-0957-4D5C-BF9E-4672B7ABB202}" dt="2024-08-25T04:37:15.144" v="148" actId="47"/>
        <pc:sldMkLst>
          <pc:docMk/>
          <pc:sldMk cId="2385558102" sldId="265"/>
        </pc:sldMkLst>
      </pc:sldChg>
      <pc:sldChg chg="modSp mod">
        <pc:chgData name="McCoy,Haley" userId="7863d2f6-667a-4b2e-acf7-ac8ceac4da7d" providerId="ADAL" clId="{B73F172B-0957-4D5C-BF9E-4672B7ABB202}" dt="2024-08-25T17:36:06.936" v="1448" actId="20577"/>
        <pc:sldMkLst>
          <pc:docMk/>
          <pc:sldMk cId="2076666801" sldId="266"/>
        </pc:sldMkLst>
      </pc:sldChg>
      <pc:sldChg chg="new del">
        <pc:chgData name="McCoy,Haley" userId="7863d2f6-667a-4b2e-acf7-ac8ceac4da7d" providerId="ADAL" clId="{B73F172B-0957-4D5C-BF9E-4672B7ABB202}" dt="2024-08-25T04:37:30.243" v="178" actId="680"/>
        <pc:sldMkLst>
          <pc:docMk/>
          <pc:sldMk cId="704840164" sldId="267"/>
        </pc:sldMkLst>
      </pc:sldChg>
      <pc:sldChg chg="del">
        <pc:chgData name="McCoy,Haley" userId="7863d2f6-667a-4b2e-acf7-ac8ceac4da7d" providerId="ADAL" clId="{B73F172B-0957-4D5C-BF9E-4672B7ABB202}" dt="2024-08-25T04:37:15.165" v="149" actId="47"/>
        <pc:sldMkLst>
          <pc:docMk/>
          <pc:sldMk cId="1782461002" sldId="267"/>
        </pc:sldMkLst>
      </pc:sldChg>
      <pc:sldChg chg="modSp new mod modNotesTx">
        <pc:chgData name="McCoy,Haley" userId="7863d2f6-667a-4b2e-acf7-ac8ceac4da7d" providerId="ADAL" clId="{B73F172B-0957-4D5C-BF9E-4672B7ABB202}" dt="2024-09-05T16:54:38.689" v="3834" actId="20577"/>
        <pc:sldMkLst>
          <pc:docMk/>
          <pc:sldMk cId="2176607787" sldId="267"/>
        </pc:sldMkLst>
      </pc:sldChg>
      <pc:sldChg chg="modSp new mod">
        <pc:chgData name="McCoy,Haley" userId="7863d2f6-667a-4b2e-acf7-ac8ceac4da7d" providerId="ADAL" clId="{B73F172B-0957-4D5C-BF9E-4672B7ABB202}" dt="2024-09-05T14:35:33.359" v="3038" actId="20577"/>
        <pc:sldMkLst>
          <pc:docMk/>
          <pc:sldMk cId="2991656189" sldId="268"/>
        </pc:sldMkLst>
      </pc:sldChg>
      <pc:sldChg chg="del">
        <pc:chgData name="McCoy,Haley" userId="7863d2f6-667a-4b2e-acf7-ac8ceac4da7d" providerId="ADAL" clId="{B73F172B-0957-4D5C-BF9E-4672B7ABB202}" dt="2024-08-25T04:37:15.199" v="150" actId="47"/>
        <pc:sldMkLst>
          <pc:docMk/>
          <pc:sldMk cId="3010615002" sldId="268"/>
        </pc:sldMkLst>
      </pc:sldChg>
      <pc:sldChg chg="modSp new mod">
        <pc:chgData name="McCoy,Haley" userId="7863d2f6-667a-4b2e-acf7-ac8ceac4da7d" providerId="ADAL" clId="{B73F172B-0957-4D5C-BF9E-4672B7ABB202}" dt="2024-08-26T01:27:24.263" v="1742" actId="20577"/>
        <pc:sldMkLst>
          <pc:docMk/>
          <pc:sldMk cId="1950928881" sldId="269"/>
        </pc:sldMkLst>
      </pc:sldChg>
      <pc:sldChg chg="del">
        <pc:chgData name="McCoy,Haley" userId="7863d2f6-667a-4b2e-acf7-ac8ceac4da7d" providerId="ADAL" clId="{B73F172B-0957-4D5C-BF9E-4672B7ABB202}" dt="2024-08-25T04:37:15.240" v="151" actId="47"/>
        <pc:sldMkLst>
          <pc:docMk/>
          <pc:sldMk cId="2902821517" sldId="269"/>
        </pc:sldMkLst>
      </pc:sldChg>
      <pc:sldChg chg="del">
        <pc:chgData name="McCoy,Haley" userId="7863d2f6-667a-4b2e-acf7-ac8ceac4da7d" providerId="ADAL" clId="{B73F172B-0957-4D5C-BF9E-4672B7ABB202}" dt="2024-08-25T04:37:15.291" v="153" actId="47"/>
        <pc:sldMkLst>
          <pc:docMk/>
          <pc:sldMk cId="1719692538" sldId="270"/>
        </pc:sldMkLst>
      </pc:sldChg>
      <pc:sldChg chg="modSp new mod modNotesTx">
        <pc:chgData name="McCoy,Haley" userId="7863d2f6-667a-4b2e-acf7-ac8ceac4da7d" providerId="ADAL" clId="{B73F172B-0957-4D5C-BF9E-4672B7ABB202}" dt="2024-09-03T20:03:42.665" v="1769" actId="5793"/>
        <pc:sldMkLst>
          <pc:docMk/>
          <pc:sldMk cId="3603854765" sldId="270"/>
        </pc:sldMkLst>
      </pc:sldChg>
      <pc:sldChg chg="modSp new mod">
        <pc:chgData name="McCoy,Haley" userId="7863d2f6-667a-4b2e-acf7-ac8ceac4da7d" providerId="ADAL" clId="{B73F172B-0957-4D5C-BF9E-4672B7ABB202}" dt="2024-08-25T17:36:51.985" v="1494" actId="20577"/>
        <pc:sldMkLst>
          <pc:docMk/>
          <pc:sldMk cId="182902078" sldId="271"/>
        </pc:sldMkLst>
      </pc:sldChg>
      <pc:sldChg chg="addSp delSp modSp new mod">
        <pc:chgData name="McCoy,Haley" userId="7863d2f6-667a-4b2e-acf7-ac8ceac4da7d" providerId="ADAL" clId="{B73F172B-0957-4D5C-BF9E-4672B7ABB202}" dt="2024-09-03T20:14:07.627" v="2428" actId="478"/>
        <pc:sldMkLst>
          <pc:docMk/>
          <pc:sldMk cId="240872673" sldId="272"/>
        </pc:sldMkLst>
      </pc:sldChg>
      <pc:sldChg chg="del">
        <pc:chgData name="McCoy,Haley" userId="7863d2f6-667a-4b2e-acf7-ac8ceac4da7d" providerId="ADAL" clId="{B73F172B-0957-4D5C-BF9E-4672B7ABB202}" dt="2024-08-25T04:37:15.323" v="154" actId="47"/>
        <pc:sldMkLst>
          <pc:docMk/>
          <pc:sldMk cId="3930094230" sldId="272"/>
        </pc:sldMkLst>
      </pc:sldChg>
      <pc:sldChg chg="del">
        <pc:chgData name="McCoy,Haley" userId="7863d2f6-667a-4b2e-acf7-ac8ceac4da7d" providerId="ADAL" clId="{B73F172B-0957-4D5C-BF9E-4672B7ABB202}" dt="2024-08-25T04:37:15.389" v="156" actId="47"/>
        <pc:sldMkLst>
          <pc:docMk/>
          <pc:sldMk cId="1208778707" sldId="273"/>
        </pc:sldMkLst>
      </pc:sldChg>
      <pc:sldChg chg="modSp new mod modNotesTx">
        <pc:chgData name="McCoy,Haley" userId="7863d2f6-667a-4b2e-acf7-ac8ceac4da7d" providerId="ADAL" clId="{B73F172B-0957-4D5C-BF9E-4672B7ABB202}" dt="2024-08-25T17:39:43.805" v="1689" actId="20577"/>
        <pc:sldMkLst>
          <pc:docMk/>
          <pc:sldMk cId="1281424759" sldId="273"/>
        </pc:sldMkLst>
      </pc:sldChg>
      <pc:sldChg chg="del">
        <pc:chgData name="McCoy,Haley" userId="7863d2f6-667a-4b2e-acf7-ac8ceac4da7d" providerId="ADAL" clId="{B73F172B-0957-4D5C-BF9E-4672B7ABB202}" dt="2024-08-25T04:37:15.430" v="157" actId="47"/>
        <pc:sldMkLst>
          <pc:docMk/>
          <pc:sldMk cId="1017511720" sldId="274"/>
        </pc:sldMkLst>
      </pc:sldChg>
      <pc:sldChg chg="addSp delSp modSp new mod modNotesTx">
        <pc:chgData name="McCoy,Haley" userId="7863d2f6-667a-4b2e-acf7-ac8ceac4da7d" providerId="ADAL" clId="{B73F172B-0957-4D5C-BF9E-4672B7ABB202}" dt="2024-09-03T20:14:36.699" v="2526" actId="20577"/>
        <pc:sldMkLst>
          <pc:docMk/>
          <pc:sldMk cId="1793652959" sldId="274"/>
        </pc:sldMkLst>
      </pc:sldChg>
      <pc:sldChg chg="modSp new mod modNotesTx">
        <pc:chgData name="McCoy,Haley" userId="7863d2f6-667a-4b2e-acf7-ac8ceac4da7d" providerId="ADAL" clId="{B73F172B-0957-4D5C-BF9E-4672B7ABB202}" dt="2024-08-25T04:42:43.698" v="1086"/>
        <pc:sldMkLst>
          <pc:docMk/>
          <pc:sldMk cId="234637268" sldId="275"/>
        </pc:sldMkLst>
      </pc:sldChg>
      <pc:sldChg chg="add del">
        <pc:chgData name="McCoy,Haley" userId="7863d2f6-667a-4b2e-acf7-ac8ceac4da7d" providerId="ADAL" clId="{B73F172B-0957-4D5C-BF9E-4672B7ABB202}" dt="2024-08-25T04:38:00.885" v="198" actId="47"/>
        <pc:sldMkLst>
          <pc:docMk/>
          <pc:sldMk cId="273142446" sldId="275"/>
        </pc:sldMkLst>
      </pc:sldChg>
      <pc:sldChg chg="add del">
        <pc:chgData name="McCoy,Haley" userId="7863d2f6-667a-4b2e-acf7-ac8ceac4da7d" providerId="ADAL" clId="{B73F172B-0957-4D5C-BF9E-4672B7ABB202}" dt="2024-08-25T04:38:00.885" v="198" actId="47"/>
        <pc:sldMkLst>
          <pc:docMk/>
          <pc:sldMk cId="1071066698" sldId="276"/>
        </pc:sldMkLst>
      </pc:sldChg>
      <pc:sldChg chg="modSp new mod modNotesTx">
        <pc:chgData name="McCoy,Haley" userId="7863d2f6-667a-4b2e-acf7-ac8ceac4da7d" providerId="ADAL" clId="{B73F172B-0957-4D5C-BF9E-4672B7ABB202}" dt="2024-09-05T15:14:25.348" v="3695" actId="20577"/>
        <pc:sldMkLst>
          <pc:docMk/>
          <pc:sldMk cId="3046679124" sldId="276"/>
        </pc:sldMkLst>
      </pc:sldChg>
      <pc:sldChg chg="add del">
        <pc:chgData name="McCoy,Haley" userId="7863d2f6-667a-4b2e-acf7-ac8ceac4da7d" providerId="ADAL" clId="{B73F172B-0957-4D5C-BF9E-4672B7ABB202}" dt="2024-08-25T04:38:00.885" v="198" actId="47"/>
        <pc:sldMkLst>
          <pc:docMk/>
          <pc:sldMk cId="3774615572" sldId="277"/>
        </pc:sldMkLst>
      </pc:sldChg>
      <pc:sldChg chg="addSp modSp new mod modAnim modNotesTx">
        <pc:chgData name="McCoy,Haley" userId="7863d2f6-667a-4b2e-acf7-ac8ceac4da7d" providerId="ADAL" clId="{B73F172B-0957-4D5C-BF9E-4672B7ABB202}" dt="2024-09-05T19:56:04.531" v="3964" actId="403"/>
        <pc:sldMkLst>
          <pc:docMk/>
          <pc:sldMk cId="4242771620" sldId="277"/>
        </pc:sldMkLst>
      </pc:sldChg>
      <pc:sldChg chg="add del">
        <pc:chgData name="McCoy,Haley" userId="7863d2f6-667a-4b2e-acf7-ac8ceac4da7d" providerId="ADAL" clId="{B73F172B-0957-4D5C-BF9E-4672B7ABB202}" dt="2024-08-25T04:38:00.885" v="198" actId="47"/>
        <pc:sldMkLst>
          <pc:docMk/>
          <pc:sldMk cId="437256040" sldId="278"/>
        </pc:sldMkLst>
      </pc:sldChg>
      <pc:sldChg chg="addSp delSp modSp new mod ord modClrScheme chgLayout">
        <pc:chgData name="McCoy,Haley" userId="7863d2f6-667a-4b2e-acf7-ac8ceac4da7d" providerId="ADAL" clId="{B73F172B-0957-4D5C-BF9E-4672B7ABB202}" dt="2024-08-25T17:35:51.511" v="1416" actId="20577"/>
        <pc:sldMkLst>
          <pc:docMk/>
          <pc:sldMk cId="587273468" sldId="278"/>
        </pc:sldMkLst>
      </pc:sldChg>
      <pc:sldChg chg="addSp delSp modSp new mod">
        <pc:chgData name="McCoy,Haley" userId="7863d2f6-667a-4b2e-acf7-ac8ceac4da7d" providerId="ADAL" clId="{B73F172B-0957-4D5C-BF9E-4672B7ABB202}" dt="2024-09-03T20:08:59.034" v="2210" actId="478"/>
        <pc:sldMkLst>
          <pc:docMk/>
          <pc:sldMk cId="212377403" sldId="279"/>
        </pc:sldMkLst>
      </pc:sldChg>
      <pc:sldChg chg="add del">
        <pc:chgData name="McCoy,Haley" userId="7863d2f6-667a-4b2e-acf7-ac8ceac4da7d" providerId="ADAL" clId="{B73F172B-0957-4D5C-BF9E-4672B7ABB202}" dt="2024-08-25T04:38:00.885" v="198" actId="47"/>
        <pc:sldMkLst>
          <pc:docMk/>
          <pc:sldMk cId="445666030" sldId="279"/>
        </pc:sldMkLst>
      </pc:sldChg>
      <pc:sldChg chg="new del">
        <pc:chgData name="McCoy,Haley" userId="7863d2f6-667a-4b2e-acf7-ac8ceac4da7d" providerId="ADAL" clId="{B73F172B-0957-4D5C-BF9E-4672B7ABB202}" dt="2024-08-25T17:38:29.218" v="1617" actId="47"/>
        <pc:sldMkLst>
          <pc:docMk/>
          <pc:sldMk cId="1769696840" sldId="279"/>
        </pc:sldMkLst>
      </pc:sldChg>
      <pc:sldChg chg="addSp delSp modSp add mod setFolMasterAnim modAnim modNotesTx">
        <pc:chgData name="McCoy,Haley" userId="7863d2f6-667a-4b2e-acf7-ac8ceac4da7d" providerId="ADAL" clId="{B73F172B-0957-4D5C-BF9E-4672B7ABB202}" dt="2024-09-05T18:03:46.116" v="3891" actId="20577"/>
        <pc:sldMkLst>
          <pc:docMk/>
          <pc:sldMk cId="1201852775" sldId="280"/>
        </pc:sldMkLst>
      </pc:sldChg>
      <pc:sldChg chg="add del">
        <pc:chgData name="McCoy,Haley" userId="7863d2f6-667a-4b2e-acf7-ac8ceac4da7d" providerId="ADAL" clId="{B73F172B-0957-4D5C-BF9E-4672B7ABB202}" dt="2024-08-25T04:38:00.885" v="198" actId="47"/>
        <pc:sldMkLst>
          <pc:docMk/>
          <pc:sldMk cId="2451251467" sldId="280"/>
        </pc:sldMkLst>
      </pc:sldChg>
      <pc:sldChg chg="add del">
        <pc:chgData name="McCoy,Haley" userId="7863d2f6-667a-4b2e-acf7-ac8ceac4da7d" providerId="ADAL" clId="{B73F172B-0957-4D5C-BF9E-4672B7ABB202}" dt="2024-08-25T04:38:00.885" v="198" actId="47"/>
        <pc:sldMkLst>
          <pc:docMk/>
          <pc:sldMk cId="50618470" sldId="281"/>
        </pc:sldMkLst>
      </pc:sldChg>
      <pc:sldChg chg="addSp modSp new mod modAnim modNotesTx">
        <pc:chgData name="McCoy,Haley" userId="7863d2f6-667a-4b2e-acf7-ac8ceac4da7d" providerId="ADAL" clId="{B73F172B-0957-4D5C-BF9E-4672B7ABB202}" dt="2024-09-05T14:36:10.011" v="3077"/>
        <pc:sldMkLst>
          <pc:docMk/>
          <pc:sldMk cId="1162324532" sldId="281"/>
        </pc:sldMkLst>
      </pc:sldChg>
      <pc:sldChg chg="add del">
        <pc:chgData name="McCoy,Haley" userId="7863d2f6-667a-4b2e-acf7-ac8ceac4da7d" providerId="ADAL" clId="{B73F172B-0957-4D5C-BF9E-4672B7ABB202}" dt="2024-08-25T04:38:00.885" v="198" actId="47"/>
        <pc:sldMkLst>
          <pc:docMk/>
          <pc:sldMk cId="88123030" sldId="282"/>
        </pc:sldMkLst>
      </pc:sldChg>
      <pc:sldChg chg="addSp delSp modSp new mod modClrScheme chgLayout modNotesTx">
        <pc:chgData name="McCoy,Haley" userId="7863d2f6-667a-4b2e-acf7-ac8ceac4da7d" providerId="ADAL" clId="{B73F172B-0957-4D5C-BF9E-4672B7ABB202}" dt="2024-09-03T20:13:01.303" v="2415" actId="20577"/>
        <pc:sldMkLst>
          <pc:docMk/>
          <pc:sldMk cId="716544847" sldId="282"/>
        </pc:sldMkLst>
      </pc:sldChg>
      <pc:sldChg chg="modSp new mod ord">
        <pc:chgData name="McCoy,Haley" userId="7863d2f6-667a-4b2e-acf7-ac8ceac4da7d" providerId="ADAL" clId="{B73F172B-0957-4D5C-BF9E-4672B7ABB202}" dt="2024-09-05T14:34:47.777" v="2923" actId="20577"/>
        <pc:sldMkLst>
          <pc:docMk/>
          <pc:sldMk cId="2111448452" sldId="283"/>
        </pc:sldMkLst>
      </pc:sldChg>
      <pc:sldChg chg="add del">
        <pc:chgData name="McCoy,Haley" userId="7863d2f6-667a-4b2e-acf7-ac8ceac4da7d" providerId="ADAL" clId="{B73F172B-0957-4D5C-BF9E-4672B7ABB202}" dt="2024-08-25T04:38:00.885" v="198" actId="47"/>
        <pc:sldMkLst>
          <pc:docMk/>
          <pc:sldMk cId="3710773100" sldId="283"/>
        </pc:sldMkLst>
      </pc:sldChg>
      <pc:sldChg chg="addSp delSp modSp new mod ord modClrScheme modAnim chgLayout modNotesTx">
        <pc:chgData name="McCoy,Haley" userId="7863d2f6-667a-4b2e-acf7-ac8ceac4da7d" providerId="ADAL" clId="{B73F172B-0957-4D5C-BF9E-4672B7ABB202}" dt="2024-09-03T20:24:54.720" v="2676" actId="20577"/>
        <pc:sldMkLst>
          <pc:docMk/>
          <pc:sldMk cId="371447201" sldId="284"/>
        </pc:sldMkLst>
      </pc:sldChg>
      <pc:sldChg chg="add del">
        <pc:chgData name="McCoy,Haley" userId="7863d2f6-667a-4b2e-acf7-ac8ceac4da7d" providerId="ADAL" clId="{B73F172B-0957-4D5C-BF9E-4672B7ABB202}" dt="2024-08-25T04:38:00.885" v="198" actId="47"/>
        <pc:sldMkLst>
          <pc:docMk/>
          <pc:sldMk cId="1391364173" sldId="284"/>
        </pc:sldMkLst>
      </pc:sldChg>
      <pc:sldChg chg="modSp new mod">
        <pc:chgData name="McCoy,Haley" userId="7863d2f6-667a-4b2e-acf7-ac8ceac4da7d" providerId="ADAL" clId="{B73F172B-0957-4D5C-BF9E-4672B7ABB202}" dt="2024-09-05T14:46:49.883" v="3102" actId="20577"/>
        <pc:sldMkLst>
          <pc:docMk/>
          <pc:sldMk cId="740777976" sldId="285"/>
        </pc:sldMkLst>
      </pc:sldChg>
      <pc:sldChg chg="add del">
        <pc:chgData name="McCoy,Haley" userId="7863d2f6-667a-4b2e-acf7-ac8ceac4da7d" providerId="ADAL" clId="{B73F172B-0957-4D5C-BF9E-4672B7ABB202}" dt="2024-08-25T04:38:00.885" v="198" actId="47"/>
        <pc:sldMkLst>
          <pc:docMk/>
          <pc:sldMk cId="3008735467" sldId="285"/>
        </pc:sldMkLst>
      </pc:sldChg>
      <pc:sldChg chg="addSp new mod modShow">
        <pc:chgData name="McCoy,Haley" userId="7863d2f6-667a-4b2e-acf7-ac8ceac4da7d" providerId="ADAL" clId="{B73F172B-0957-4D5C-BF9E-4672B7ABB202}" dt="2024-09-05T18:03:26.573" v="3835" actId="729"/>
        <pc:sldMkLst>
          <pc:docMk/>
          <pc:sldMk cId="1433651449" sldId="286"/>
        </pc:sldMkLst>
      </pc:sldChg>
      <pc:sldChg chg="add del">
        <pc:chgData name="McCoy,Haley" userId="7863d2f6-667a-4b2e-acf7-ac8ceac4da7d" providerId="ADAL" clId="{B73F172B-0957-4D5C-BF9E-4672B7ABB202}" dt="2024-08-25T04:38:00.885" v="198" actId="47"/>
        <pc:sldMkLst>
          <pc:docMk/>
          <pc:sldMk cId="2160839970" sldId="286"/>
        </pc:sldMkLst>
      </pc:sldChg>
      <pc:sldChg chg="addSp modSp new del mod">
        <pc:chgData name="McCoy,Haley" userId="7863d2f6-667a-4b2e-acf7-ac8ceac4da7d" providerId="ADAL" clId="{B73F172B-0957-4D5C-BF9E-4672B7ABB202}" dt="2024-09-05T15:02:58.444" v="3109" actId="47"/>
        <pc:sldMkLst>
          <pc:docMk/>
          <pc:sldMk cId="2331964887" sldId="286"/>
        </pc:sldMkLst>
      </pc:sldChg>
      <pc:sldChg chg="add del">
        <pc:chgData name="McCoy,Haley" userId="7863d2f6-667a-4b2e-acf7-ac8ceac4da7d" providerId="ADAL" clId="{B73F172B-0957-4D5C-BF9E-4672B7ABB202}" dt="2024-08-25T04:38:00.885" v="198" actId="47"/>
        <pc:sldMkLst>
          <pc:docMk/>
          <pc:sldMk cId="3869160404" sldId="292"/>
        </pc:sldMkLst>
      </pc:sldChg>
      <pc:sldChg chg="add del">
        <pc:chgData name="McCoy,Haley" userId="7863d2f6-667a-4b2e-acf7-ac8ceac4da7d" providerId="ADAL" clId="{B73F172B-0957-4D5C-BF9E-4672B7ABB202}" dt="2024-08-25T04:38:00.885" v="198" actId="47"/>
        <pc:sldMkLst>
          <pc:docMk/>
          <pc:sldMk cId="3708979704" sldId="293"/>
        </pc:sldMkLst>
      </pc:sldChg>
      <pc:sldChg chg="add del">
        <pc:chgData name="McCoy,Haley" userId="7863d2f6-667a-4b2e-acf7-ac8ceac4da7d" providerId="ADAL" clId="{B73F172B-0957-4D5C-BF9E-4672B7ABB202}" dt="2024-08-25T04:38:00.885" v="198" actId="47"/>
        <pc:sldMkLst>
          <pc:docMk/>
          <pc:sldMk cId="2935826392" sldId="294"/>
        </pc:sldMkLst>
      </pc:sldChg>
      <pc:sldChg chg="add del">
        <pc:chgData name="McCoy,Haley" userId="7863d2f6-667a-4b2e-acf7-ac8ceac4da7d" providerId="ADAL" clId="{B73F172B-0957-4D5C-BF9E-4672B7ABB202}" dt="2024-08-25T04:38:00.885" v="198" actId="47"/>
        <pc:sldMkLst>
          <pc:docMk/>
          <pc:sldMk cId="4222363248" sldId="295"/>
        </pc:sldMkLst>
      </pc:sldChg>
      <pc:sldChg chg="del">
        <pc:chgData name="McCoy,Haley" userId="7863d2f6-667a-4b2e-acf7-ac8ceac4da7d" providerId="ADAL" clId="{B73F172B-0957-4D5C-BF9E-4672B7ABB202}" dt="2024-08-25T04:37:15.274" v="152" actId="47"/>
        <pc:sldMkLst>
          <pc:docMk/>
          <pc:sldMk cId="3875785271" sldId="296"/>
        </pc:sldMkLst>
      </pc:sldChg>
      <pc:sldChg chg="del">
        <pc:chgData name="McCoy,Haley" userId="7863d2f6-667a-4b2e-acf7-ac8ceac4da7d" providerId="ADAL" clId="{B73F172B-0957-4D5C-BF9E-4672B7ABB202}" dt="2024-08-25T04:37:15.356" v="155" actId="47"/>
        <pc:sldMkLst>
          <pc:docMk/>
          <pc:sldMk cId="3596616557" sldId="297"/>
        </pc:sldMkLst>
      </pc:sldChg>
      <pc:sldChg chg="add del">
        <pc:chgData name="McCoy,Haley" userId="7863d2f6-667a-4b2e-acf7-ac8ceac4da7d" providerId="ADAL" clId="{B73F172B-0957-4D5C-BF9E-4672B7ABB202}" dt="2024-08-25T04:38:00.885" v="198" actId="47"/>
        <pc:sldMkLst>
          <pc:docMk/>
          <pc:sldMk cId="1920529739" sldId="298"/>
        </pc:sldMkLst>
      </pc:sldChg>
      <pc:sldChg chg="add del">
        <pc:chgData name="McCoy,Haley" userId="7863d2f6-667a-4b2e-acf7-ac8ceac4da7d" providerId="ADAL" clId="{B73F172B-0957-4D5C-BF9E-4672B7ABB202}" dt="2024-08-25T04:38:00.885" v="198" actId="47"/>
        <pc:sldMkLst>
          <pc:docMk/>
          <pc:sldMk cId="2690885313" sldId="299"/>
        </pc:sldMkLst>
      </pc:sldChg>
      <pc:sldChg chg="add del">
        <pc:chgData name="McCoy,Haley" userId="7863d2f6-667a-4b2e-acf7-ac8ceac4da7d" providerId="ADAL" clId="{B73F172B-0957-4D5C-BF9E-4672B7ABB202}" dt="2024-08-25T04:38:00.885" v="198" actId="47"/>
        <pc:sldMkLst>
          <pc:docMk/>
          <pc:sldMk cId="1720414444" sldId="300"/>
        </pc:sldMkLst>
      </pc:sldChg>
      <pc:sldMasterChg chg="modSp mod setBg">
        <pc:chgData name="McCoy,Haley" userId="7863d2f6-667a-4b2e-acf7-ac8ceac4da7d" providerId="ADAL" clId="{B73F172B-0957-4D5C-BF9E-4672B7ABB202}" dt="2024-08-25T17:40:17.239" v="1690" actId="207"/>
        <pc:sldMasterMkLst>
          <pc:docMk/>
          <pc:sldMasterMk cId="276262983" sldId="2147483648"/>
        </pc:sldMasterMkLst>
      </pc:sldMasterChg>
    </pc:docChg>
  </pc:docChgLst>
  <pc:docChgLst>
    <pc:chgData name="McCoy,Haley" userId="7863d2f6-667a-4b2e-acf7-ac8ceac4da7d" providerId="ADAL" clId="{A2242688-8A3A-4CDB-AC7A-061D6737759B}"/>
    <pc:docChg chg="modSld sldOrd modMainMaster">
      <pc:chgData name="McCoy,Haley" userId="7863d2f6-667a-4b2e-acf7-ac8ceac4da7d" providerId="ADAL" clId="{A2242688-8A3A-4CDB-AC7A-061D6737759B}" dt="2025-07-01T18:03:01.641" v="22"/>
      <pc:docMkLst>
        <pc:docMk/>
      </pc:docMkLst>
      <pc:sldChg chg="ord">
        <pc:chgData name="McCoy,Haley" userId="7863d2f6-667a-4b2e-acf7-ac8ceac4da7d" providerId="ADAL" clId="{A2242688-8A3A-4CDB-AC7A-061D6737759B}" dt="2025-07-01T18:02:12.727" v="15"/>
        <pc:sldMkLst>
          <pc:docMk/>
          <pc:sldMk cId="1277189292" sldId="293"/>
        </pc:sldMkLst>
      </pc:sldChg>
      <pc:sldChg chg="modSp mod">
        <pc:chgData name="McCoy,Haley" userId="7863d2f6-667a-4b2e-acf7-ac8ceac4da7d" providerId="ADAL" clId="{A2242688-8A3A-4CDB-AC7A-061D6737759B}" dt="2025-07-01T18:02:21.206" v="17" actId="20577"/>
        <pc:sldMkLst>
          <pc:docMk/>
          <pc:sldMk cId="242033084" sldId="296"/>
        </pc:sldMkLst>
      </pc:sldChg>
      <pc:sldChg chg="ord">
        <pc:chgData name="McCoy,Haley" userId="7863d2f6-667a-4b2e-acf7-ac8ceac4da7d" providerId="ADAL" clId="{A2242688-8A3A-4CDB-AC7A-061D6737759B}" dt="2025-07-01T18:03:01.641" v="22"/>
        <pc:sldMkLst>
          <pc:docMk/>
          <pc:sldMk cId="740620487" sldId="306"/>
        </pc:sldMkLst>
      </pc:sldChg>
      <pc:sldChg chg="modSp mod">
        <pc:chgData name="McCoy,Haley" userId="7863d2f6-667a-4b2e-acf7-ac8ceac4da7d" providerId="ADAL" clId="{A2242688-8A3A-4CDB-AC7A-061D6737759B}" dt="2025-07-01T18:02:50.546" v="18" actId="20577"/>
        <pc:sldMkLst>
          <pc:docMk/>
          <pc:sldMk cId="3012769475" sldId="308"/>
        </pc:sldMkLst>
      </pc:sldChg>
      <pc:sldMasterChg chg="modSp mod setBg">
        <pc:chgData name="McCoy,Haley" userId="7863d2f6-667a-4b2e-acf7-ac8ceac4da7d" providerId="ADAL" clId="{A2242688-8A3A-4CDB-AC7A-061D6737759B}" dt="2025-07-01T18:00:23.440" v="13"/>
        <pc:sldMasterMkLst>
          <pc:docMk/>
          <pc:sldMasterMk cId="276262983" sldId="2147483648"/>
        </pc:sldMasterMkLst>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E93D04-C55F-4C44-BCE9-FC77412C695F}" type="datetimeFigureOut">
              <a:rPr lang="en-US" smtClean="0"/>
              <a:t>8/12/2025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A1F412-1D9D-48D7-8E61-2587518A89EF}" type="slidenum">
              <a:rPr lang="en-US" smtClean="0"/>
              <a:t>‹#›</a:t>
            </a:fld>
            <a:endParaRPr lang="en-US"/>
          </a:p>
        </p:txBody>
      </p:sp>
    </p:spTree>
    <p:extLst>
      <p:ext uri="{BB962C8B-B14F-4D97-AF65-F5344CB8AC3E}">
        <p14:creationId xmlns:p14="http://schemas.microsoft.com/office/powerpoint/2010/main" val="1612144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Stroop &amp; flanker tasks</a:t>
            </a:r>
          </a:p>
          <a:p>
            <a:r>
              <a:rPr lang="en-US" dirty="0"/>
              <a:t>s</a:t>
            </a:r>
          </a:p>
        </p:txBody>
      </p:sp>
      <p:sp>
        <p:nvSpPr>
          <p:cNvPr id="4" name="Slide Number Placeholder 3"/>
          <p:cNvSpPr>
            <a:spLocks noGrp="1"/>
          </p:cNvSpPr>
          <p:nvPr>
            <p:ph type="sldNum" sz="quarter" idx="5"/>
          </p:nvPr>
        </p:nvSpPr>
        <p:spPr/>
        <p:txBody>
          <a:bodyPr/>
          <a:lstStyle/>
          <a:p>
            <a:fld id="{EBA1F412-1D9D-48D7-8E61-2587518A89EF}" type="slidenum">
              <a:rPr lang="en-US" smtClean="0"/>
              <a:t>4</a:t>
            </a:fld>
            <a:endParaRPr lang="en-US"/>
          </a:p>
        </p:txBody>
      </p:sp>
    </p:spTree>
    <p:extLst>
      <p:ext uri="{BB962C8B-B14F-4D97-AF65-F5344CB8AC3E}">
        <p14:creationId xmlns:p14="http://schemas.microsoft.com/office/powerpoint/2010/main" val="6828016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Opportunity for ICA here – can have them write their answers down, discuss in small groups, each share something out loud, write ideas on the whiteboard</a:t>
            </a:r>
          </a:p>
        </p:txBody>
      </p:sp>
      <p:sp>
        <p:nvSpPr>
          <p:cNvPr id="4" name="Slide Number Placeholder 3"/>
          <p:cNvSpPr>
            <a:spLocks noGrp="1"/>
          </p:cNvSpPr>
          <p:nvPr>
            <p:ph type="sldNum" sz="quarter" idx="5"/>
          </p:nvPr>
        </p:nvSpPr>
        <p:spPr/>
        <p:txBody>
          <a:bodyPr/>
          <a:lstStyle/>
          <a:p>
            <a:fld id="{EBA1F412-1D9D-48D7-8E61-2587518A89EF}" type="slidenum">
              <a:rPr lang="en-US" smtClean="0"/>
              <a:t>35</a:t>
            </a:fld>
            <a:endParaRPr lang="en-US"/>
          </a:p>
        </p:txBody>
      </p:sp>
    </p:spTree>
    <p:extLst>
      <p:ext uri="{BB962C8B-B14F-4D97-AF65-F5344CB8AC3E}">
        <p14:creationId xmlns:p14="http://schemas.microsoft.com/office/powerpoint/2010/main" val="18846742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may have time to go over the questions on the lab report – maybe take this time to discuss issues with the last lab report and make sure they answer questions the way you want them to or include all the things you want them to </a:t>
            </a:r>
          </a:p>
        </p:txBody>
      </p:sp>
      <p:sp>
        <p:nvSpPr>
          <p:cNvPr id="4" name="Slide Number Placeholder 3"/>
          <p:cNvSpPr>
            <a:spLocks noGrp="1"/>
          </p:cNvSpPr>
          <p:nvPr>
            <p:ph type="sldNum" sz="quarter" idx="5"/>
          </p:nvPr>
        </p:nvSpPr>
        <p:spPr/>
        <p:txBody>
          <a:bodyPr/>
          <a:lstStyle/>
          <a:p>
            <a:fld id="{EBA1F412-1D9D-48D7-8E61-2587518A89EF}" type="slidenum">
              <a:rPr lang="en-US" smtClean="0"/>
              <a:t>36</a:t>
            </a:fld>
            <a:endParaRPr lang="en-US"/>
          </a:p>
        </p:txBody>
      </p:sp>
    </p:spTree>
    <p:extLst>
      <p:ext uri="{BB962C8B-B14F-4D97-AF65-F5344CB8AC3E}">
        <p14:creationId xmlns:p14="http://schemas.microsoft.com/office/powerpoint/2010/main" val="13523232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time at end of class, give them opportunity to work on lab reports, ask you questions, </a:t>
            </a:r>
            <a:r>
              <a:rPr lang="en-US" dirty="0" err="1"/>
              <a:t>etc</a:t>
            </a:r>
            <a:endParaRPr lang="en-US" dirty="0"/>
          </a:p>
        </p:txBody>
      </p:sp>
      <p:sp>
        <p:nvSpPr>
          <p:cNvPr id="4" name="Slide Number Placeholder 3"/>
          <p:cNvSpPr>
            <a:spLocks noGrp="1"/>
          </p:cNvSpPr>
          <p:nvPr>
            <p:ph type="sldNum" sz="quarter" idx="5"/>
          </p:nvPr>
        </p:nvSpPr>
        <p:spPr/>
        <p:txBody>
          <a:bodyPr/>
          <a:lstStyle/>
          <a:p>
            <a:fld id="{EBA1F412-1D9D-48D7-8E61-2587518A89EF}" type="slidenum">
              <a:rPr lang="en-US" smtClean="0"/>
              <a:t>37</a:t>
            </a:fld>
            <a:endParaRPr lang="en-US"/>
          </a:p>
        </p:txBody>
      </p:sp>
    </p:spTree>
    <p:extLst>
      <p:ext uri="{BB962C8B-B14F-4D97-AF65-F5344CB8AC3E}">
        <p14:creationId xmlns:p14="http://schemas.microsoft.com/office/powerpoint/2010/main" val="2879080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Emphasis on patterns</a:t>
            </a:r>
          </a:p>
          <a:p>
            <a:r>
              <a:rPr lang="en-US" dirty="0"/>
              <a:t>Incongruent RT &gt; congruent RT</a:t>
            </a:r>
          </a:p>
          <a:p>
            <a:r>
              <a:rPr lang="en-US" dirty="0"/>
              <a:t>Inconsistent RT &gt; consistent RT</a:t>
            </a:r>
          </a:p>
          <a:p>
            <a:r>
              <a:rPr lang="en-US" dirty="0"/>
              <a:t>Incongruent accuracy &lt; congruent accuracy</a:t>
            </a:r>
          </a:p>
          <a:p>
            <a:r>
              <a:rPr lang="en-US" dirty="0"/>
              <a:t>Inconsistent accuracy &lt; consistent accuracy </a:t>
            </a:r>
          </a:p>
        </p:txBody>
      </p:sp>
      <p:sp>
        <p:nvSpPr>
          <p:cNvPr id="4" name="Slide Number Placeholder 3"/>
          <p:cNvSpPr>
            <a:spLocks noGrp="1"/>
          </p:cNvSpPr>
          <p:nvPr>
            <p:ph type="sldNum" sz="quarter" idx="5"/>
          </p:nvPr>
        </p:nvSpPr>
        <p:spPr/>
        <p:txBody>
          <a:bodyPr/>
          <a:lstStyle/>
          <a:p>
            <a:fld id="{EBA1F412-1D9D-48D7-8E61-2587518A89EF}" type="slidenum">
              <a:rPr lang="en-US" smtClean="0"/>
              <a:t>6</a:t>
            </a:fld>
            <a:endParaRPr lang="en-US"/>
          </a:p>
        </p:txBody>
      </p:sp>
    </p:spTree>
    <p:extLst>
      <p:ext uri="{BB962C8B-B14F-4D97-AF65-F5344CB8AC3E}">
        <p14:creationId xmlns:p14="http://schemas.microsoft.com/office/powerpoint/2010/main" val="4246916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Need a CSV for </a:t>
            </a:r>
            <a:r>
              <a:rPr lang="en-US" dirty="0" err="1"/>
              <a:t>JASP</a:t>
            </a:r>
            <a:r>
              <a:rPr lang="en-US" dirty="0"/>
              <a:t> or R so use this slide to explain how to do that if necessary</a:t>
            </a:r>
          </a:p>
        </p:txBody>
      </p:sp>
      <p:sp>
        <p:nvSpPr>
          <p:cNvPr id="4" name="Slide Number Placeholder 3"/>
          <p:cNvSpPr>
            <a:spLocks noGrp="1"/>
          </p:cNvSpPr>
          <p:nvPr>
            <p:ph type="sldNum" sz="quarter" idx="5"/>
          </p:nvPr>
        </p:nvSpPr>
        <p:spPr/>
        <p:txBody>
          <a:bodyPr/>
          <a:lstStyle/>
          <a:p>
            <a:fld id="{EBA1F412-1D9D-48D7-8E61-2587518A89EF}" type="slidenum">
              <a:rPr lang="en-US" smtClean="0"/>
              <a:t>17</a:t>
            </a:fld>
            <a:endParaRPr lang="en-US"/>
          </a:p>
        </p:txBody>
      </p:sp>
    </p:spTree>
    <p:extLst>
      <p:ext uri="{BB962C8B-B14F-4D97-AF65-F5344CB8AC3E}">
        <p14:creationId xmlns:p14="http://schemas.microsoft.com/office/powerpoint/2010/main" val="9186018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do it together…</a:t>
            </a:r>
          </a:p>
        </p:txBody>
      </p:sp>
      <p:sp>
        <p:nvSpPr>
          <p:cNvPr id="4" name="Slide Number Placeholder 3"/>
          <p:cNvSpPr>
            <a:spLocks noGrp="1"/>
          </p:cNvSpPr>
          <p:nvPr>
            <p:ph type="sldNum" sz="quarter" idx="5"/>
          </p:nvPr>
        </p:nvSpPr>
        <p:spPr/>
        <p:txBody>
          <a:bodyPr/>
          <a:lstStyle/>
          <a:p>
            <a:fld id="{EBA1F412-1D9D-48D7-8E61-2587518A89EF}" type="slidenum">
              <a:rPr lang="en-US" smtClean="0"/>
              <a:t>19</a:t>
            </a:fld>
            <a:endParaRPr lang="en-US"/>
          </a:p>
        </p:txBody>
      </p:sp>
    </p:spTree>
    <p:extLst>
      <p:ext uri="{BB962C8B-B14F-4D97-AF65-F5344CB8AC3E}">
        <p14:creationId xmlns:p14="http://schemas.microsoft.com/office/powerpoint/2010/main" val="27729388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what patterns students see</a:t>
            </a:r>
          </a:p>
        </p:txBody>
      </p:sp>
      <p:sp>
        <p:nvSpPr>
          <p:cNvPr id="4" name="Slide Number Placeholder 3"/>
          <p:cNvSpPr>
            <a:spLocks noGrp="1"/>
          </p:cNvSpPr>
          <p:nvPr>
            <p:ph type="sldNum" sz="quarter" idx="5"/>
          </p:nvPr>
        </p:nvSpPr>
        <p:spPr/>
        <p:txBody>
          <a:bodyPr/>
          <a:lstStyle/>
          <a:p>
            <a:fld id="{EBA1F412-1D9D-48D7-8E61-2587518A89EF}" type="slidenum">
              <a:rPr lang="en-US" smtClean="0"/>
              <a:t>21</a:t>
            </a:fld>
            <a:endParaRPr lang="en-US"/>
          </a:p>
        </p:txBody>
      </p:sp>
    </p:spTree>
    <p:extLst>
      <p:ext uri="{BB962C8B-B14F-4D97-AF65-F5344CB8AC3E}">
        <p14:creationId xmlns:p14="http://schemas.microsoft.com/office/powerpoint/2010/main" val="13592039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Focus on </a:t>
            </a:r>
            <a:r>
              <a:rPr lang="en-US" dirty="0" err="1"/>
              <a:t>cohen’s</a:t>
            </a:r>
            <a:r>
              <a:rPr lang="en-US" dirty="0"/>
              <a:t> d more than p-value (hard to get significance for small samples)</a:t>
            </a:r>
          </a:p>
        </p:txBody>
      </p:sp>
      <p:sp>
        <p:nvSpPr>
          <p:cNvPr id="4" name="Slide Number Placeholder 3"/>
          <p:cNvSpPr>
            <a:spLocks noGrp="1"/>
          </p:cNvSpPr>
          <p:nvPr>
            <p:ph type="sldNum" sz="quarter" idx="5"/>
          </p:nvPr>
        </p:nvSpPr>
        <p:spPr/>
        <p:txBody>
          <a:bodyPr/>
          <a:lstStyle/>
          <a:p>
            <a:fld id="{EBA1F412-1D9D-48D7-8E61-2587518A89EF}" type="slidenum">
              <a:rPr lang="en-US" smtClean="0"/>
              <a:t>24</a:t>
            </a:fld>
            <a:endParaRPr lang="en-US"/>
          </a:p>
        </p:txBody>
      </p:sp>
    </p:spTree>
    <p:extLst>
      <p:ext uri="{BB962C8B-B14F-4D97-AF65-F5344CB8AC3E}">
        <p14:creationId xmlns:p14="http://schemas.microsoft.com/office/powerpoint/2010/main" val="3131299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28D862-B1E4-4845-3A97-B2BD7575D7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67E195-8E7B-A9FB-F391-8AA39B8DBA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03D79B-9D4F-FFB7-2258-681D8FA8B6A5}"/>
              </a:ext>
            </a:extLst>
          </p:cNvPr>
          <p:cNvSpPr>
            <a:spLocks noGrp="1"/>
          </p:cNvSpPr>
          <p:nvPr>
            <p:ph type="body" idx="1"/>
          </p:nvPr>
        </p:nvSpPr>
        <p:spPr/>
        <p:txBody>
          <a:bodyPr/>
          <a:lstStyle/>
          <a:p>
            <a:r>
              <a:rPr lang="en-US" dirty="0"/>
              <a:t>Focus on </a:t>
            </a:r>
            <a:r>
              <a:rPr lang="en-US" dirty="0" err="1"/>
              <a:t>cohen’s</a:t>
            </a:r>
            <a:r>
              <a:rPr lang="en-US" dirty="0"/>
              <a:t> d more than p-value (hard to get significance for small samples)</a:t>
            </a:r>
          </a:p>
        </p:txBody>
      </p:sp>
      <p:sp>
        <p:nvSpPr>
          <p:cNvPr id="4" name="Slide Number Placeholder 3">
            <a:extLst>
              <a:ext uri="{FF2B5EF4-FFF2-40B4-BE49-F238E27FC236}">
                <a16:creationId xmlns:a16="http://schemas.microsoft.com/office/drawing/2014/main" id="{2689B542-2061-B866-8567-5C68A444D348}"/>
              </a:ext>
            </a:extLst>
          </p:cNvPr>
          <p:cNvSpPr>
            <a:spLocks noGrp="1"/>
          </p:cNvSpPr>
          <p:nvPr>
            <p:ph type="sldNum" sz="quarter" idx="5"/>
          </p:nvPr>
        </p:nvSpPr>
        <p:spPr/>
        <p:txBody>
          <a:bodyPr/>
          <a:lstStyle/>
          <a:p>
            <a:fld id="{EBA1F412-1D9D-48D7-8E61-2587518A89EF}" type="slidenum">
              <a:rPr lang="en-US" smtClean="0"/>
              <a:t>27</a:t>
            </a:fld>
            <a:endParaRPr lang="en-US"/>
          </a:p>
        </p:txBody>
      </p:sp>
    </p:spTree>
    <p:extLst>
      <p:ext uri="{BB962C8B-B14F-4D97-AF65-F5344CB8AC3E}">
        <p14:creationId xmlns:p14="http://schemas.microsoft.com/office/powerpoint/2010/main" val="6502947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8CF437-309E-6627-DF7E-186AB49725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10A7E1-0975-A3F6-C02D-BADD574960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E8E1BE-C093-1824-EB25-7CDEE102F9E2}"/>
              </a:ext>
            </a:extLst>
          </p:cNvPr>
          <p:cNvSpPr>
            <a:spLocks noGrp="1"/>
          </p:cNvSpPr>
          <p:nvPr>
            <p:ph type="body" idx="1"/>
          </p:nvPr>
        </p:nvSpPr>
        <p:spPr/>
        <p:txBody>
          <a:bodyPr/>
          <a:lstStyle/>
          <a:p>
            <a:r>
              <a:rPr lang="en-US" dirty="0"/>
              <a:t>Focus on </a:t>
            </a:r>
            <a:r>
              <a:rPr lang="en-US" dirty="0" err="1"/>
              <a:t>cohen’s</a:t>
            </a:r>
            <a:r>
              <a:rPr lang="en-US" dirty="0"/>
              <a:t> d more than p-value (hard to get significance for small samples)</a:t>
            </a:r>
          </a:p>
        </p:txBody>
      </p:sp>
      <p:sp>
        <p:nvSpPr>
          <p:cNvPr id="4" name="Slide Number Placeholder 3">
            <a:extLst>
              <a:ext uri="{FF2B5EF4-FFF2-40B4-BE49-F238E27FC236}">
                <a16:creationId xmlns:a16="http://schemas.microsoft.com/office/drawing/2014/main" id="{3F4C3232-3D8F-2841-B7A8-58402A6A591E}"/>
              </a:ext>
            </a:extLst>
          </p:cNvPr>
          <p:cNvSpPr>
            <a:spLocks noGrp="1"/>
          </p:cNvSpPr>
          <p:nvPr>
            <p:ph type="sldNum" sz="quarter" idx="5"/>
          </p:nvPr>
        </p:nvSpPr>
        <p:spPr/>
        <p:txBody>
          <a:bodyPr/>
          <a:lstStyle/>
          <a:p>
            <a:fld id="{EBA1F412-1D9D-48D7-8E61-2587518A89EF}" type="slidenum">
              <a:rPr lang="en-US" smtClean="0"/>
              <a:t>31</a:t>
            </a:fld>
            <a:endParaRPr lang="en-US"/>
          </a:p>
        </p:txBody>
      </p:sp>
    </p:spTree>
    <p:extLst>
      <p:ext uri="{BB962C8B-B14F-4D97-AF65-F5344CB8AC3E}">
        <p14:creationId xmlns:p14="http://schemas.microsoft.com/office/powerpoint/2010/main" val="25635990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F3FB74-8B21-A976-87CD-9D9D2C507E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725601-225A-4049-E3E4-8A63595A53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8F5B0C-6788-47B7-4D3A-1AF30448693C}"/>
              </a:ext>
            </a:extLst>
          </p:cNvPr>
          <p:cNvSpPr>
            <a:spLocks noGrp="1"/>
          </p:cNvSpPr>
          <p:nvPr>
            <p:ph type="body" idx="1"/>
          </p:nvPr>
        </p:nvSpPr>
        <p:spPr/>
        <p:txBody>
          <a:bodyPr/>
          <a:lstStyle/>
          <a:p>
            <a:r>
              <a:rPr lang="en-US" dirty="0"/>
              <a:t>Focus on </a:t>
            </a:r>
            <a:r>
              <a:rPr lang="en-US" dirty="0" err="1"/>
              <a:t>cohen’s</a:t>
            </a:r>
            <a:r>
              <a:rPr lang="en-US" dirty="0"/>
              <a:t> d more than p-value (hard to get significance for small samples)</a:t>
            </a:r>
          </a:p>
        </p:txBody>
      </p:sp>
      <p:sp>
        <p:nvSpPr>
          <p:cNvPr id="4" name="Slide Number Placeholder 3">
            <a:extLst>
              <a:ext uri="{FF2B5EF4-FFF2-40B4-BE49-F238E27FC236}">
                <a16:creationId xmlns:a16="http://schemas.microsoft.com/office/drawing/2014/main" id="{C45FE49D-5DC2-1C5E-F34E-FDD68F4E180B}"/>
              </a:ext>
            </a:extLst>
          </p:cNvPr>
          <p:cNvSpPr>
            <a:spLocks noGrp="1"/>
          </p:cNvSpPr>
          <p:nvPr>
            <p:ph type="sldNum" sz="quarter" idx="5"/>
          </p:nvPr>
        </p:nvSpPr>
        <p:spPr/>
        <p:txBody>
          <a:bodyPr/>
          <a:lstStyle/>
          <a:p>
            <a:fld id="{EBA1F412-1D9D-48D7-8E61-2587518A89EF}" type="slidenum">
              <a:rPr lang="en-US" smtClean="0"/>
              <a:t>34</a:t>
            </a:fld>
            <a:endParaRPr lang="en-US"/>
          </a:p>
        </p:txBody>
      </p:sp>
    </p:spTree>
    <p:extLst>
      <p:ext uri="{BB962C8B-B14F-4D97-AF65-F5344CB8AC3E}">
        <p14:creationId xmlns:p14="http://schemas.microsoft.com/office/powerpoint/2010/main" val="10902782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80C12D-37B6-6862-278D-D6D2FF9D1E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5E2B3D1-6C9C-1093-BE73-AE586BD64A2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7F62956-5E4B-818F-1077-C17AEDBCB431}"/>
              </a:ext>
            </a:extLst>
          </p:cNvPr>
          <p:cNvSpPr>
            <a:spLocks noGrp="1"/>
          </p:cNvSpPr>
          <p:nvPr>
            <p:ph type="dt" sz="half" idx="10"/>
          </p:nvPr>
        </p:nvSpPr>
        <p:spPr/>
        <p:txBody>
          <a:bodyPr/>
          <a:lstStyle/>
          <a:p>
            <a:fld id="{2094B02A-A543-4872-AE62-434AE70A436C}" type="datetimeFigureOut">
              <a:rPr lang="en-US" smtClean="0"/>
              <a:t>8/12/2025</a:t>
            </a:fld>
            <a:endParaRPr lang="en-US"/>
          </a:p>
        </p:txBody>
      </p:sp>
      <p:sp>
        <p:nvSpPr>
          <p:cNvPr id="5" name="Footer Placeholder 4">
            <a:extLst>
              <a:ext uri="{FF2B5EF4-FFF2-40B4-BE49-F238E27FC236}">
                <a16:creationId xmlns:a16="http://schemas.microsoft.com/office/drawing/2014/main" id="{896C5D0A-4957-9790-6C32-B8ADE3C5AC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06ED3E-BF07-30FA-31EC-F9D5854550E6}"/>
              </a:ext>
            </a:extLst>
          </p:cNvPr>
          <p:cNvSpPr>
            <a:spLocks noGrp="1"/>
          </p:cNvSpPr>
          <p:nvPr>
            <p:ph type="sldNum" sz="quarter" idx="12"/>
          </p:nvPr>
        </p:nvSpPr>
        <p:spPr/>
        <p:txBody>
          <a:bodyPr/>
          <a:lstStyle/>
          <a:p>
            <a:fld id="{3D425580-000F-4352-9502-A3DBF0A7DF19}" type="slidenum">
              <a:rPr lang="en-US" smtClean="0"/>
              <a:t>‹#›</a:t>
            </a:fld>
            <a:endParaRPr lang="en-US"/>
          </a:p>
        </p:txBody>
      </p:sp>
    </p:spTree>
    <p:extLst>
      <p:ext uri="{BB962C8B-B14F-4D97-AF65-F5344CB8AC3E}">
        <p14:creationId xmlns:p14="http://schemas.microsoft.com/office/powerpoint/2010/main" val="11603170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8259A-A2B8-3E79-419D-48BE7298727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0B961C2-F627-12FE-54FC-A7F52D69E2D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68E69A-A8C7-0EA4-31FD-922C7D3EF70A}"/>
              </a:ext>
            </a:extLst>
          </p:cNvPr>
          <p:cNvSpPr>
            <a:spLocks noGrp="1"/>
          </p:cNvSpPr>
          <p:nvPr>
            <p:ph type="dt" sz="half" idx="10"/>
          </p:nvPr>
        </p:nvSpPr>
        <p:spPr/>
        <p:txBody>
          <a:bodyPr/>
          <a:lstStyle/>
          <a:p>
            <a:fld id="{2094B02A-A543-4872-AE62-434AE70A436C}" type="datetimeFigureOut">
              <a:rPr lang="en-US" smtClean="0"/>
              <a:t>8/12/2025</a:t>
            </a:fld>
            <a:endParaRPr lang="en-US"/>
          </a:p>
        </p:txBody>
      </p:sp>
      <p:sp>
        <p:nvSpPr>
          <p:cNvPr id="5" name="Footer Placeholder 4">
            <a:extLst>
              <a:ext uri="{FF2B5EF4-FFF2-40B4-BE49-F238E27FC236}">
                <a16:creationId xmlns:a16="http://schemas.microsoft.com/office/drawing/2014/main" id="{16F839EB-56BE-61FB-D2DF-329E989095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2B8B281-A949-68DD-F817-5594E22F121C}"/>
              </a:ext>
            </a:extLst>
          </p:cNvPr>
          <p:cNvSpPr>
            <a:spLocks noGrp="1"/>
          </p:cNvSpPr>
          <p:nvPr>
            <p:ph type="sldNum" sz="quarter" idx="12"/>
          </p:nvPr>
        </p:nvSpPr>
        <p:spPr/>
        <p:txBody>
          <a:bodyPr/>
          <a:lstStyle/>
          <a:p>
            <a:fld id="{3D425580-000F-4352-9502-A3DBF0A7DF19}" type="slidenum">
              <a:rPr lang="en-US" smtClean="0"/>
              <a:t>‹#›</a:t>
            </a:fld>
            <a:endParaRPr lang="en-US"/>
          </a:p>
        </p:txBody>
      </p:sp>
    </p:spTree>
    <p:extLst>
      <p:ext uri="{BB962C8B-B14F-4D97-AF65-F5344CB8AC3E}">
        <p14:creationId xmlns:p14="http://schemas.microsoft.com/office/powerpoint/2010/main" val="1859151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42B3A3D-438B-2984-E864-0299AA498E6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D5079CD-5CD3-2E9F-0E48-865DE062D59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5E2F38-DF89-C846-96B5-71C4F9B739A3}"/>
              </a:ext>
            </a:extLst>
          </p:cNvPr>
          <p:cNvSpPr>
            <a:spLocks noGrp="1"/>
          </p:cNvSpPr>
          <p:nvPr>
            <p:ph type="dt" sz="half" idx="10"/>
          </p:nvPr>
        </p:nvSpPr>
        <p:spPr/>
        <p:txBody>
          <a:bodyPr/>
          <a:lstStyle/>
          <a:p>
            <a:fld id="{2094B02A-A543-4872-AE62-434AE70A436C}" type="datetimeFigureOut">
              <a:rPr lang="en-US" smtClean="0"/>
              <a:t>8/12/2025</a:t>
            </a:fld>
            <a:endParaRPr lang="en-US"/>
          </a:p>
        </p:txBody>
      </p:sp>
      <p:sp>
        <p:nvSpPr>
          <p:cNvPr id="5" name="Footer Placeholder 4">
            <a:extLst>
              <a:ext uri="{FF2B5EF4-FFF2-40B4-BE49-F238E27FC236}">
                <a16:creationId xmlns:a16="http://schemas.microsoft.com/office/drawing/2014/main" id="{11D0BB01-A43C-EA4C-2250-86F5F125B5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B21BBE-5C30-C20E-BBF6-F623CEA6202E}"/>
              </a:ext>
            </a:extLst>
          </p:cNvPr>
          <p:cNvSpPr>
            <a:spLocks noGrp="1"/>
          </p:cNvSpPr>
          <p:nvPr>
            <p:ph type="sldNum" sz="quarter" idx="12"/>
          </p:nvPr>
        </p:nvSpPr>
        <p:spPr/>
        <p:txBody>
          <a:bodyPr/>
          <a:lstStyle/>
          <a:p>
            <a:fld id="{3D425580-000F-4352-9502-A3DBF0A7DF19}" type="slidenum">
              <a:rPr lang="en-US" smtClean="0"/>
              <a:t>‹#›</a:t>
            </a:fld>
            <a:endParaRPr lang="en-US"/>
          </a:p>
        </p:txBody>
      </p:sp>
    </p:spTree>
    <p:extLst>
      <p:ext uri="{BB962C8B-B14F-4D97-AF65-F5344CB8AC3E}">
        <p14:creationId xmlns:p14="http://schemas.microsoft.com/office/powerpoint/2010/main" val="14958680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A294A-8473-6B08-DF4D-37425EEC33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B1F5658-A0BE-89CE-DCE7-4D3CAD9E619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2F05C9A-1F06-58C8-43C2-57DFD0C9DDF5}"/>
              </a:ext>
            </a:extLst>
          </p:cNvPr>
          <p:cNvSpPr>
            <a:spLocks noGrp="1"/>
          </p:cNvSpPr>
          <p:nvPr>
            <p:ph type="dt" sz="half" idx="10"/>
          </p:nvPr>
        </p:nvSpPr>
        <p:spPr/>
        <p:txBody>
          <a:bodyPr/>
          <a:lstStyle/>
          <a:p>
            <a:fld id="{2094B02A-A543-4872-AE62-434AE70A436C}" type="datetimeFigureOut">
              <a:rPr lang="en-US" smtClean="0"/>
              <a:t>8/12/2025</a:t>
            </a:fld>
            <a:endParaRPr lang="en-US"/>
          </a:p>
        </p:txBody>
      </p:sp>
      <p:sp>
        <p:nvSpPr>
          <p:cNvPr id="5" name="Footer Placeholder 4">
            <a:extLst>
              <a:ext uri="{FF2B5EF4-FFF2-40B4-BE49-F238E27FC236}">
                <a16:creationId xmlns:a16="http://schemas.microsoft.com/office/drawing/2014/main" id="{50438440-6A35-B7D7-7AFB-9958E3BC4D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B7B45E-A895-85AC-603D-FC376DA74F7F}"/>
              </a:ext>
            </a:extLst>
          </p:cNvPr>
          <p:cNvSpPr>
            <a:spLocks noGrp="1"/>
          </p:cNvSpPr>
          <p:nvPr>
            <p:ph type="sldNum" sz="quarter" idx="12"/>
          </p:nvPr>
        </p:nvSpPr>
        <p:spPr/>
        <p:txBody>
          <a:bodyPr/>
          <a:lstStyle/>
          <a:p>
            <a:fld id="{3D425580-000F-4352-9502-A3DBF0A7DF19}" type="slidenum">
              <a:rPr lang="en-US" smtClean="0"/>
              <a:t>‹#›</a:t>
            </a:fld>
            <a:endParaRPr lang="en-US"/>
          </a:p>
        </p:txBody>
      </p:sp>
    </p:spTree>
    <p:extLst>
      <p:ext uri="{BB962C8B-B14F-4D97-AF65-F5344CB8AC3E}">
        <p14:creationId xmlns:p14="http://schemas.microsoft.com/office/powerpoint/2010/main" val="42242477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2E1102-7A84-559D-B315-1139EB61754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8606A90-99F8-E0C3-0F40-E1729E675CD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2E957CE-5C55-5667-ACF8-3BE836CE0E77}"/>
              </a:ext>
            </a:extLst>
          </p:cNvPr>
          <p:cNvSpPr>
            <a:spLocks noGrp="1"/>
          </p:cNvSpPr>
          <p:nvPr>
            <p:ph type="dt" sz="half" idx="10"/>
          </p:nvPr>
        </p:nvSpPr>
        <p:spPr/>
        <p:txBody>
          <a:bodyPr/>
          <a:lstStyle/>
          <a:p>
            <a:fld id="{2094B02A-A543-4872-AE62-434AE70A436C}" type="datetimeFigureOut">
              <a:rPr lang="en-US" smtClean="0"/>
              <a:t>8/12/2025</a:t>
            </a:fld>
            <a:endParaRPr lang="en-US"/>
          </a:p>
        </p:txBody>
      </p:sp>
      <p:sp>
        <p:nvSpPr>
          <p:cNvPr id="5" name="Footer Placeholder 4">
            <a:extLst>
              <a:ext uri="{FF2B5EF4-FFF2-40B4-BE49-F238E27FC236}">
                <a16:creationId xmlns:a16="http://schemas.microsoft.com/office/drawing/2014/main" id="{8141181B-47E2-DAB6-8DB3-5242657E6A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DB1D2D-2B6D-B35B-8CD7-8FA589C453D9}"/>
              </a:ext>
            </a:extLst>
          </p:cNvPr>
          <p:cNvSpPr>
            <a:spLocks noGrp="1"/>
          </p:cNvSpPr>
          <p:nvPr>
            <p:ph type="sldNum" sz="quarter" idx="12"/>
          </p:nvPr>
        </p:nvSpPr>
        <p:spPr/>
        <p:txBody>
          <a:bodyPr/>
          <a:lstStyle/>
          <a:p>
            <a:fld id="{3D425580-000F-4352-9502-A3DBF0A7DF19}" type="slidenum">
              <a:rPr lang="en-US" smtClean="0"/>
              <a:t>‹#›</a:t>
            </a:fld>
            <a:endParaRPr lang="en-US"/>
          </a:p>
        </p:txBody>
      </p:sp>
    </p:spTree>
    <p:extLst>
      <p:ext uri="{BB962C8B-B14F-4D97-AF65-F5344CB8AC3E}">
        <p14:creationId xmlns:p14="http://schemas.microsoft.com/office/powerpoint/2010/main" val="26988941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F2BA6-6D91-91A6-CACF-7D1390F0648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EDF3328-E3F9-34D9-71AD-08F9AD3C47F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5002AFA-5D10-B6C3-262D-544D1F67CFE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6135EA4-1C18-EA57-B43C-0BAA55B370B0}"/>
              </a:ext>
            </a:extLst>
          </p:cNvPr>
          <p:cNvSpPr>
            <a:spLocks noGrp="1"/>
          </p:cNvSpPr>
          <p:nvPr>
            <p:ph type="dt" sz="half" idx="10"/>
          </p:nvPr>
        </p:nvSpPr>
        <p:spPr/>
        <p:txBody>
          <a:bodyPr/>
          <a:lstStyle/>
          <a:p>
            <a:fld id="{2094B02A-A543-4872-AE62-434AE70A436C}" type="datetimeFigureOut">
              <a:rPr lang="en-US" smtClean="0"/>
              <a:t>8/12/2025</a:t>
            </a:fld>
            <a:endParaRPr lang="en-US"/>
          </a:p>
        </p:txBody>
      </p:sp>
      <p:sp>
        <p:nvSpPr>
          <p:cNvPr id="6" name="Footer Placeholder 5">
            <a:extLst>
              <a:ext uri="{FF2B5EF4-FFF2-40B4-BE49-F238E27FC236}">
                <a16:creationId xmlns:a16="http://schemas.microsoft.com/office/drawing/2014/main" id="{06E79281-24D3-ED40-301E-98CC30C3B03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723147D-46AD-4E3A-DEB2-2D052642F278}"/>
              </a:ext>
            </a:extLst>
          </p:cNvPr>
          <p:cNvSpPr>
            <a:spLocks noGrp="1"/>
          </p:cNvSpPr>
          <p:nvPr>
            <p:ph type="sldNum" sz="quarter" idx="12"/>
          </p:nvPr>
        </p:nvSpPr>
        <p:spPr/>
        <p:txBody>
          <a:bodyPr/>
          <a:lstStyle/>
          <a:p>
            <a:fld id="{3D425580-000F-4352-9502-A3DBF0A7DF19}" type="slidenum">
              <a:rPr lang="en-US" smtClean="0"/>
              <a:t>‹#›</a:t>
            </a:fld>
            <a:endParaRPr lang="en-US"/>
          </a:p>
        </p:txBody>
      </p:sp>
    </p:spTree>
    <p:extLst>
      <p:ext uri="{BB962C8B-B14F-4D97-AF65-F5344CB8AC3E}">
        <p14:creationId xmlns:p14="http://schemas.microsoft.com/office/powerpoint/2010/main" val="23065660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77A4A-A6FA-448E-7DAB-0ADC961092F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5A4602B-FBEC-09A8-D352-3D441DBA349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80F7760-50E8-C15A-2B11-CBAF78A8637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BDA2CD0-32A8-DB61-BA9A-772140686AC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770E8C5-1564-26BB-08F8-17924A966EE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E743640-2F1D-2E6D-9169-0A800F7920D8}"/>
              </a:ext>
            </a:extLst>
          </p:cNvPr>
          <p:cNvSpPr>
            <a:spLocks noGrp="1"/>
          </p:cNvSpPr>
          <p:nvPr>
            <p:ph type="dt" sz="half" idx="10"/>
          </p:nvPr>
        </p:nvSpPr>
        <p:spPr/>
        <p:txBody>
          <a:bodyPr/>
          <a:lstStyle/>
          <a:p>
            <a:fld id="{2094B02A-A543-4872-AE62-434AE70A436C}" type="datetimeFigureOut">
              <a:rPr lang="en-US" smtClean="0"/>
              <a:t>8/12/2025</a:t>
            </a:fld>
            <a:endParaRPr lang="en-US"/>
          </a:p>
        </p:txBody>
      </p:sp>
      <p:sp>
        <p:nvSpPr>
          <p:cNvPr id="8" name="Footer Placeholder 7">
            <a:extLst>
              <a:ext uri="{FF2B5EF4-FFF2-40B4-BE49-F238E27FC236}">
                <a16:creationId xmlns:a16="http://schemas.microsoft.com/office/drawing/2014/main" id="{9F1BA7FF-2DBE-8113-A03E-64F7565CCA0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28642B5-4BEF-1EE0-3841-4C6394184244}"/>
              </a:ext>
            </a:extLst>
          </p:cNvPr>
          <p:cNvSpPr>
            <a:spLocks noGrp="1"/>
          </p:cNvSpPr>
          <p:nvPr>
            <p:ph type="sldNum" sz="quarter" idx="12"/>
          </p:nvPr>
        </p:nvSpPr>
        <p:spPr/>
        <p:txBody>
          <a:bodyPr/>
          <a:lstStyle/>
          <a:p>
            <a:fld id="{3D425580-000F-4352-9502-A3DBF0A7DF19}" type="slidenum">
              <a:rPr lang="en-US" smtClean="0"/>
              <a:t>‹#›</a:t>
            </a:fld>
            <a:endParaRPr lang="en-US"/>
          </a:p>
        </p:txBody>
      </p:sp>
    </p:spTree>
    <p:extLst>
      <p:ext uri="{BB962C8B-B14F-4D97-AF65-F5344CB8AC3E}">
        <p14:creationId xmlns:p14="http://schemas.microsoft.com/office/powerpoint/2010/main" val="39427996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2923FB-F460-DBE4-F47E-848A67DD5EB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705D18B-9FB4-7B6C-5B41-834B85FE8779}"/>
              </a:ext>
            </a:extLst>
          </p:cNvPr>
          <p:cNvSpPr>
            <a:spLocks noGrp="1"/>
          </p:cNvSpPr>
          <p:nvPr>
            <p:ph type="dt" sz="half" idx="10"/>
          </p:nvPr>
        </p:nvSpPr>
        <p:spPr/>
        <p:txBody>
          <a:bodyPr/>
          <a:lstStyle/>
          <a:p>
            <a:fld id="{2094B02A-A543-4872-AE62-434AE70A436C}" type="datetimeFigureOut">
              <a:rPr lang="en-US" smtClean="0"/>
              <a:t>8/12/2025</a:t>
            </a:fld>
            <a:endParaRPr lang="en-US"/>
          </a:p>
        </p:txBody>
      </p:sp>
      <p:sp>
        <p:nvSpPr>
          <p:cNvPr id="4" name="Footer Placeholder 3">
            <a:extLst>
              <a:ext uri="{FF2B5EF4-FFF2-40B4-BE49-F238E27FC236}">
                <a16:creationId xmlns:a16="http://schemas.microsoft.com/office/drawing/2014/main" id="{E5084CA4-BDD3-8CD8-E1CF-3E3A85F2489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DD42040-097B-C7B1-A6AD-8D6DA969703E}"/>
              </a:ext>
            </a:extLst>
          </p:cNvPr>
          <p:cNvSpPr>
            <a:spLocks noGrp="1"/>
          </p:cNvSpPr>
          <p:nvPr>
            <p:ph type="sldNum" sz="quarter" idx="12"/>
          </p:nvPr>
        </p:nvSpPr>
        <p:spPr/>
        <p:txBody>
          <a:bodyPr/>
          <a:lstStyle/>
          <a:p>
            <a:fld id="{3D425580-000F-4352-9502-A3DBF0A7DF19}" type="slidenum">
              <a:rPr lang="en-US" smtClean="0"/>
              <a:t>‹#›</a:t>
            </a:fld>
            <a:endParaRPr lang="en-US"/>
          </a:p>
        </p:txBody>
      </p:sp>
    </p:spTree>
    <p:extLst>
      <p:ext uri="{BB962C8B-B14F-4D97-AF65-F5344CB8AC3E}">
        <p14:creationId xmlns:p14="http://schemas.microsoft.com/office/powerpoint/2010/main" val="22747792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F200CB9-BD1C-A31E-8241-F304C58312E1}"/>
              </a:ext>
            </a:extLst>
          </p:cNvPr>
          <p:cNvSpPr>
            <a:spLocks noGrp="1"/>
          </p:cNvSpPr>
          <p:nvPr>
            <p:ph type="dt" sz="half" idx="10"/>
          </p:nvPr>
        </p:nvSpPr>
        <p:spPr/>
        <p:txBody>
          <a:bodyPr/>
          <a:lstStyle/>
          <a:p>
            <a:fld id="{2094B02A-A543-4872-AE62-434AE70A436C}" type="datetimeFigureOut">
              <a:rPr lang="en-US" smtClean="0"/>
              <a:t>8/12/2025</a:t>
            </a:fld>
            <a:endParaRPr lang="en-US"/>
          </a:p>
        </p:txBody>
      </p:sp>
      <p:sp>
        <p:nvSpPr>
          <p:cNvPr id="3" name="Footer Placeholder 2">
            <a:extLst>
              <a:ext uri="{FF2B5EF4-FFF2-40B4-BE49-F238E27FC236}">
                <a16:creationId xmlns:a16="http://schemas.microsoft.com/office/drawing/2014/main" id="{13F86110-E789-7573-58B2-9BF5988B98B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A3853D4-7B2D-5826-BF7F-1572B885358A}"/>
              </a:ext>
            </a:extLst>
          </p:cNvPr>
          <p:cNvSpPr>
            <a:spLocks noGrp="1"/>
          </p:cNvSpPr>
          <p:nvPr>
            <p:ph type="sldNum" sz="quarter" idx="12"/>
          </p:nvPr>
        </p:nvSpPr>
        <p:spPr/>
        <p:txBody>
          <a:bodyPr/>
          <a:lstStyle/>
          <a:p>
            <a:fld id="{3D425580-000F-4352-9502-A3DBF0A7DF19}" type="slidenum">
              <a:rPr lang="en-US" smtClean="0"/>
              <a:t>‹#›</a:t>
            </a:fld>
            <a:endParaRPr lang="en-US"/>
          </a:p>
        </p:txBody>
      </p:sp>
    </p:spTree>
    <p:extLst>
      <p:ext uri="{BB962C8B-B14F-4D97-AF65-F5344CB8AC3E}">
        <p14:creationId xmlns:p14="http://schemas.microsoft.com/office/powerpoint/2010/main" val="5035961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1DF4D-D7A2-3FA9-B242-73D0E6BC6B5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9903F0E-776D-D1B6-D4BF-D9119B9E1A6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2827296-C517-52C7-34D7-C1188640B62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31D0B0F-1E25-79D8-7001-B011C8A8C241}"/>
              </a:ext>
            </a:extLst>
          </p:cNvPr>
          <p:cNvSpPr>
            <a:spLocks noGrp="1"/>
          </p:cNvSpPr>
          <p:nvPr>
            <p:ph type="dt" sz="half" idx="10"/>
          </p:nvPr>
        </p:nvSpPr>
        <p:spPr/>
        <p:txBody>
          <a:bodyPr/>
          <a:lstStyle/>
          <a:p>
            <a:fld id="{2094B02A-A543-4872-AE62-434AE70A436C}" type="datetimeFigureOut">
              <a:rPr lang="en-US" smtClean="0"/>
              <a:t>8/12/2025</a:t>
            </a:fld>
            <a:endParaRPr lang="en-US"/>
          </a:p>
        </p:txBody>
      </p:sp>
      <p:sp>
        <p:nvSpPr>
          <p:cNvPr id="6" name="Footer Placeholder 5">
            <a:extLst>
              <a:ext uri="{FF2B5EF4-FFF2-40B4-BE49-F238E27FC236}">
                <a16:creationId xmlns:a16="http://schemas.microsoft.com/office/drawing/2014/main" id="{594B40B2-04D5-9B4B-DF12-0FE89210CFD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23785EF-3B07-85B7-3C21-E13BA5237A5F}"/>
              </a:ext>
            </a:extLst>
          </p:cNvPr>
          <p:cNvSpPr>
            <a:spLocks noGrp="1"/>
          </p:cNvSpPr>
          <p:nvPr>
            <p:ph type="sldNum" sz="quarter" idx="12"/>
          </p:nvPr>
        </p:nvSpPr>
        <p:spPr/>
        <p:txBody>
          <a:bodyPr/>
          <a:lstStyle/>
          <a:p>
            <a:fld id="{3D425580-000F-4352-9502-A3DBF0A7DF19}" type="slidenum">
              <a:rPr lang="en-US" smtClean="0"/>
              <a:t>‹#›</a:t>
            </a:fld>
            <a:endParaRPr lang="en-US"/>
          </a:p>
        </p:txBody>
      </p:sp>
    </p:spTree>
    <p:extLst>
      <p:ext uri="{BB962C8B-B14F-4D97-AF65-F5344CB8AC3E}">
        <p14:creationId xmlns:p14="http://schemas.microsoft.com/office/powerpoint/2010/main" val="34177288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AD441-4BDD-861D-BC3B-53AB95E016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3F0F3C4-C5A5-F713-02BC-75E40A91D78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CE321B2-0237-A652-76B6-8CD46F02CA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FB7C7EE-EF2F-8854-515D-5D15A9D0FC19}"/>
              </a:ext>
            </a:extLst>
          </p:cNvPr>
          <p:cNvSpPr>
            <a:spLocks noGrp="1"/>
          </p:cNvSpPr>
          <p:nvPr>
            <p:ph type="dt" sz="half" idx="10"/>
          </p:nvPr>
        </p:nvSpPr>
        <p:spPr/>
        <p:txBody>
          <a:bodyPr/>
          <a:lstStyle/>
          <a:p>
            <a:fld id="{2094B02A-A543-4872-AE62-434AE70A436C}" type="datetimeFigureOut">
              <a:rPr lang="en-US" smtClean="0"/>
              <a:t>8/12/2025</a:t>
            </a:fld>
            <a:endParaRPr lang="en-US"/>
          </a:p>
        </p:txBody>
      </p:sp>
      <p:sp>
        <p:nvSpPr>
          <p:cNvPr id="6" name="Footer Placeholder 5">
            <a:extLst>
              <a:ext uri="{FF2B5EF4-FFF2-40B4-BE49-F238E27FC236}">
                <a16:creationId xmlns:a16="http://schemas.microsoft.com/office/drawing/2014/main" id="{4F9BF7DE-154B-5D2D-2C4A-8BEB4CD10E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215DF5E-DE5F-61EB-E911-909B5C4693C2}"/>
              </a:ext>
            </a:extLst>
          </p:cNvPr>
          <p:cNvSpPr>
            <a:spLocks noGrp="1"/>
          </p:cNvSpPr>
          <p:nvPr>
            <p:ph type="sldNum" sz="quarter" idx="12"/>
          </p:nvPr>
        </p:nvSpPr>
        <p:spPr/>
        <p:txBody>
          <a:bodyPr/>
          <a:lstStyle/>
          <a:p>
            <a:fld id="{3D425580-000F-4352-9502-A3DBF0A7DF19}" type="slidenum">
              <a:rPr lang="en-US" smtClean="0"/>
              <a:t>‹#›</a:t>
            </a:fld>
            <a:endParaRPr lang="en-US"/>
          </a:p>
        </p:txBody>
      </p:sp>
    </p:spTree>
    <p:extLst>
      <p:ext uri="{BB962C8B-B14F-4D97-AF65-F5344CB8AC3E}">
        <p14:creationId xmlns:p14="http://schemas.microsoft.com/office/powerpoint/2010/main" val="26251000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30000"/>
            <a:lum/>
          </a:blip>
          <a:srcRect/>
          <a:stretch>
            <a:fillRect t="-39000" b="-39000"/>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DD47AD-D43F-14D1-D5A7-26CB78CBC7F2}"/>
              </a:ext>
            </a:extLst>
          </p:cNvPr>
          <p:cNvSpPr>
            <a:spLocks noGrp="1"/>
          </p:cNvSpPr>
          <p:nvPr>
            <p:ph type="title"/>
          </p:nvPr>
        </p:nvSpPr>
        <p:spPr>
          <a:xfrm>
            <a:off x="508000" y="134936"/>
            <a:ext cx="1129792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6C7FF208-DE32-B6B8-9A7A-E6B3724A0FB7}"/>
              </a:ext>
            </a:extLst>
          </p:cNvPr>
          <p:cNvSpPr>
            <a:spLocks noGrp="1"/>
          </p:cNvSpPr>
          <p:nvPr>
            <p:ph type="body" idx="1"/>
          </p:nvPr>
        </p:nvSpPr>
        <p:spPr>
          <a:xfrm>
            <a:off x="508000" y="1595120"/>
            <a:ext cx="11216640" cy="4888546"/>
          </a:xfrm>
          <a:prstGeom prst="roundRect">
            <a:avLst/>
          </a:prstGeom>
          <a:solidFill>
            <a:srgbClr val="ECC7BB"/>
          </a:solidFill>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2F452F9-2364-340A-648E-4BC8F7695197}"/>
              </a:ext>
            </a:extLst>
          </p:cNvPr>
          <p:cNvSpPr>
            <a:spLocks noGrp="1"/>
          </p:cNvSpPr>
          <p:nvPr>
            <p:ph type="dt" sz="half" idx="2"/>
          </p:nvPr>
        </p:nvSpPr>
        <p:spPr>
          <a:xfrm>
            <a:off x="0" y="6483667"/>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094B02A-A543-4872-AE62-434AE70A436C}" type="datetimeFigureOut">
              <a:rPr lang="en-US" smtClean="0"/>
              <a:t>8/12/2025</a:t>
            </a:fld>
            <a:endParaRPr lang="en-US"/>
          </a:p>
        </p:txBody>
      </p:sp>
      <p:sp>
        <p:nvSpPr>
          <p:cNvPr id="5" name="Footer Placeholder 4">
            <a:extLst>
              <a:ext uri="{FF2B5EF4-FFF2-40B4-BE49-F238E27FC236}">
                <a16:creationId xmlns:a16="http://schemas.microsoft.com/office/drawing/2014/main" id="{0E8B4C6E-08A1-B48D-B1A3-26CBBBB317D3}"/>
              </a:ext>
            </a:extLst>
          </p:cNvPr>
          <p:cNvSpPr>
            <a:spLocks noGrp="1"/>
          </p:cNvSpPr>
          <p:nvPr>
            <p:ph type="ftr" sz="quarter" idx="3"/>
          </p:nvPr>
        </p:nvSpPr>
        <p:spPr>
          <a:xfrm>
            <a:off x="4013200" y="6483666"/>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34BF98E-EA24-A675-FB12-7C94475A0887}"/>
              </a:ext>
            </a:extLst>
          </p:cNvPr>
          <p:cNvSpPr>
            <a:spLocks noGrp="1"/>
          </p:cNvSpPr>
          <p:nvPr>
            <p:ph type="sldNum" sz="quarter" idx="4"/>
          </p:nvPr>
        </p:nvSpPr>
        <p:spPr>
          <a:xfrm>
            <a:off x="9448800" y="648843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D425580-000F-4352-9502-A3DBF0A7DF19}" type="slidenum">
              <a:rPr lang="en-US" smtClean="0"/>
              <a:t>‹#›</a:t>
            </a:fld>
            <a:endParaRPr lang="en-US"/>
          </a:p>
        </p:txBody>
      </p:sp>
    </p:spTree>
    <p:extLst>
      <p:ext uri="{BB962C8B-B14F-4D97-AF65-F5344CB8AC3E}">
        <p14:creationId xmlns:p14="http://schemas.microsoft.com/office/powerpoint/2010/main" val="2762629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utoUpdateAnimBg="0">
        <p:tmplLst>
          <p:tmpl>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1">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2">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3">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4">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5">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Lst>
      </p:bldP>
    </p:bldLst>
  </p:timing>
  <p:txStyles>
    <p:titleStyle>
      <a:lvl1pPr algn="l" defTabSz="914400" rtl="0" eaLnBrk="1" latinLnBrk="0" hangingPunct="1">
        <a:lnSpc>
          <a:spcPct val="90000"/>
        </a:lnSpc>
        <a:spcBef>
          <a:spcPct val="0"/>
        </a:spcBef>
        <a:buNone/>
        <a:defRPr sz="6600" b="1" kern="1200" spc="230" baseline="0">
          <a:solidFill>
            <a:srgbClr val="5F2B1B"/>
          </a:solidFill>
          <a:latin typeface="Tw Cen MT Condensed Extra Bold" panose="020B0803020202020204" pitchFamily="34" charset="0"/>
          <a:ea typeface="ADLaM Display" panose="02010000000000000000" pitchFamily="2" charset="0"/>
          <a:cs typeface="ADLaM Display" panose="02010000000000000000" pitchFamily="2"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tx1"/>
          </a:solidFill>
          <a:latin typeface="Grotesque Light" panose="020B03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tx1"/>
          </a:solidFill>
          <a:latin typeface="Grotesque Light" panose="020B03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Grotesque Light" panose="020B03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Grotesque Light" panose="020B03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Grotesque Light" panose="020B03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DC7AE-F08F-0A2E-6147-3FF21C3E89FD}"/>
              </a:ext>
            </a:extLst>
          </p:cNvPr>
          <p:cNvSpPr>
            <a:spLocks noGrp="1"/>
          </p:cNvSpPr>
          <p:nvPr>
            <p:ph type="title"/>
          </p:nvPr>
        </p:nvSpPr>
        <p:spPr/>
        <p:txBody>
          <a:bodyPr/>
          <a:lstStyle/>
          <a:p>
            <a:r>
              <a:rPr lang="en-US" dirty="0"/>
              <a:t>Stuff</a:t>
            </a:r>
          </a:p>
        </p:txBody>
      </p:sp>
      <p:sp>
        <p:nvSpPr>
          <p:cNvPr id="3" name="Content Placeholder 2">
            <a:extLst>
              <a:ext uri="{FF2B5EF4-FFF2-40B4-BE49-F238E27FC236}">
                <a16:creationId xmlns:a16="http://schemas.microsoft.com/office/drawing/2014/main" id="{7DA21C4E-8059-0194-42B5-F8D9851D8479}"/>
              </a:ext>
            </a:extLst>
          </p:cNvPr>
          <p:cNvSpPr>
            <a:spLocks noGrp="1"/>
          </p:cNvSpPr>
          <p:nvPr>
            <p:ph idx="1"/>
          </p:nvPr>
        </p:nvSpPr>
        <p:spPr/>
        <p:txBody>
          <a:bodyPr/>
          <a:lstStyle/>
          <a:p>
            <a:r>
              <a:rPr lang="en-US" dirty="0"/>
              <a:t>[class announcements here]</a:t>
            </a:r>
          </a:p>
        </p:txBody>
      </p:sp>
    </p:spTree>
    <p:extLst>
      <p:ext uri="{BB962C8B-B14F-4D97-AF65-F5344CB8AC3E}">
        <p14:creationId xmlns:p14="http://schemas.microsoft.com/office/powerpoint/2010/main" val="21114484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25C8D4-FD7B-F6DA-2270-FA210D0DDF89}"/>
              </a:ext>
            </a:extLst>
          </p:cNvPr>
          <p:cNvSpPr>
            <a:spLocks noGrp="1"/>
          </p:cNvSpPr>
          <p:nvPr>
            <p:ph type="title"/>
          </p:nvPr>
        </p:nvSpPr>
        <p:spPr/>
        <p:txBody>
          <a:bodyPr/>
          <a:lstStyle/>
          <a:p>
            <a:r>
              <a:rPr lang="en-US" dirty="0"/>
              <a:t>Hypotheses</a:t>
            </a:r>
          </a:p>
        </p:txBody>
      </p:sp>
      <p:sp>
        <p:nvSpPr>
          <p:cNvPr id="3" name="Content Placeholder 2">
            <a:extLst>
              <a:ext uri="{FF2B5EF4-FFF2-40B4-BE49-F238E27FC236}">
                <a16:creationId xmlns:a16="http://schemas.microsoft.com/office/drawing/2014/main" id="{A1DB034E-A86D-88F1-66C1-24E31448D9C2}"/>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4198780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379D3-582D-5EF3-6F6D-BCD0FCC6A112}"/>
              </a:ext>
            </a:extLst>
          </p:cNvPr>
          <p:cNvSpPr>
            <a:spLocks noGrp="1"/>
          </p:cNvSpPr>
          <p:nvPr>
            <p:ph type="title"/>
          </p:nvPr>
        </p:nvSpPr>
        <p:spPr/>
        <p:txBody>
          <a:bodyPr/>
          <a:lstStyle/>
          <a:p>
            <a:r>
              <a:rPr lang="en-US" dirty="0"/>
              <a:t>Stroop review</a:t>
            </a:r>
          </a:p>
        </p:txBody>
      </p:sp>
      <p:sp>
        <p:nvSpPr>
          <p:cNvPr id="3" name="Content Placeholder 2">
            <a:extLst>
              <a:ext uri="{FF2B5EF4-FFF2-40B4-BE49-F238E27FC236}">
                <a16:creationId xmlns:a16="http://schemas.microsoft.com/office/drawing/2014/main" id="{60B24332-E2FE-F9F4-3E0C-98D44B1F1C62}"/>
              </a:ext>
            </a:extLst>
          </p:cNvPr>
          <p:cNvSpPr>
            <a:spLocks noGrp="1"/>
          </p:cNvSpPr>
          <p:nvPr>
            <p:ph idx="1"/>
          </p:nvPr>
        </p:nvSpPr>
        <p:spPr/>
        <p:txBody>
          <a:bodyPr/>
          <a:lstStyle/>
          <a:p>
            <a:r>
              <a:rPr lang="en-US" dirty="0"/>
              <a:t>IV?</a:t>
            </a:r>
          </a:p>
          <a:p>
            <a:pPr lvl="1"/>
            <a:r>
              <a:rPr lang="en-US" dirty="0"/>
              <a:t>Levels?</a:t>
            </a:r>
          </a:p>
          <a:p>
            <a:pPr lvl="1"/>
            <a:r>
              <a:rPr lang="en-US" dirty="0"/>
              <a:t>Within or between?</a:t>
            </a:r>
          </a:p>
          <a:p>
            <a:r>
              <a:rPr lang="en-US" dirty="0"/>
              <a:t>DV?</a:t>
            </a:r>
          </a:p>
          <a:p>
            <a:pPr lvl="1"/>
            <a:r>
              <a:rPr lang="en-US" dirty="0"/>
              <a:t>Measure?</a:t>
            </a:r>
          </a:p>
        </p:txBody>
      </p:sp>
    </p:spTree>
    <p:extLst>
      <p:ext uri="{BB962C8B-B14F-4D97-AF65-F5344CB8AC3E}">
        <p14:creationId xmlns:p14="http://schemas.microsoft.com/office/powerpoint/2010/main" val="12771892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82FC33-43C3-8F26-38C8-08BFF85DB8A9}"/>
              </a:ext>
            </a:extLst>
          </p:cNvPr>
          <p:cNvSpPr>
            <a:spLocks noGrp="1"/>
          </p:cNvSpPr>
          <p:nvPr>
            <p:ph type="title"/>
          </p:nvPr>
        </p:nvSpPr>
        <p:spPr/>
        <p:txBody>
          <a:bodyPr/>
          <a:lstStyle/>
          <a:p>
            <a:r>
              <a:rPr lang="en-US" dirty="0"/>
              <a:t>Experiment</a:t>
            </a:r>
          </a:p>
        </p:txBody>
      </p:sp>
      <p:sp>
        <p:nvSpPr>
          <p:cNvPr id="3" name="Content Placeholder 2">
            <a:extLst>
              <a:ext uri="{FF2B5EF4-FFF2-40B4-BE49-F238E27FC236}">
                <a16:creationId xmlns:a16="http://schemas.microsoft.com/office/drawing/2014/main" id="{6BFF1968-E09F-7069-C7DE-B870BC37700A}"/>
              </a:ext>
            </a:extLst>
          </p:cNvPr>
          <p:cNvSpPr>
            <a:spLocks noGrp="1"/>
          </p:cNvSpPr>
          <p:nvPr>
            <p:ph idx="1"/>
          </p:nvPr>
        </p:nvSpPr>
        <p:spPr/>
        <p:txBody>
          <a:bodyPr/>
          <a:lstStyle/>
          <a:p>
            <a:r>
              <a:rPr lang="en-US" dirty="0"/>
              <a:t>What was our demo?</a:t>
            </a:r>
          </a:p>
        </p:txBody>
      </p:sp>
    </p:spTree>
    <p:extLst>
      <p:ext uri="{BB962C8B-B14F-4D97-AF65-F5344CB8AC3E}">
        <p14:creationId xmlns:p14="http://schemas.microsoft.com/office/powerpoint/2010/main" val="33760904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781C86-CE9C-4398-9C4A-868F2E065738}"/>
              </a:ext>
            </a:extLst>
          </p:cNvPr>
          <p:cNvSpPr>
            <a:spLocks noGrp="1"/>
          </p:cNvSpPr>
          <p:nvPr>
            <p:ph type="title"/>
          </p:nvPr>
        </p:nvSpPr>
        <p:spPr/>
        <p:txBody>
          <a:bodyPr/>
          <a:lstStyle/>
          <a:p>
            <a:r>
              <a:rPr lang="en-US" dirty="0"/>
              <a:t>Workplace demo</a:t>
            </a:r>
          </a:p>
        </p:txBody>
      </p:sp>
      <p:sp>
        <p:nvSpPr>
          <p:cNvPr id="3" name="Content Placeholder 2">
            <a:extLst>
              <a:ext uri="{FF2B5EF4-FFF2-40B4-BE49-F238E27FC236}">
                <a16:creationId xmlns:a16="http://schemas.microsoft.com/office/drawing/2014/main" id="{94233338-072F-A41E-C808-4F8FDB6FE3DD}"/>
              </a:ext>
            </a:extLst>
          </p:cNvPr>
          <p:cNvSpPr>
            <a:spLocks noGrp="1"/>
          </p:cNvSpPr>
          <p:nvPr>
            <p:ph idx="1"/>
          </p:nvPr>
        </p:nvSpPr>
        <p:spPr/>
        <p:txBody>
          <a:bodyPr/>
          <a:lstStyle/>
          <a:p>
            <a:r>
              <a:rPr lang="en-US" dirty="0"/>
              <a:t>We will compare congruent proportions to incongruent proportions</a:t>
            </a:r>
          </a:p>
        </p:txBody>
      </p:sp>
    </p:spTree>
    <p:extLst>
      <p:ext uri="{BB962C8B-B14F-4D97-AF65-F5344CB8AC3E}">
        <p14:creationId xmlns:p14="http://schemas.microsoft.com/office/powerpoint/2010/main" val="3430220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EBD90-3960-D14F-A757-4A63035F1EE8}"/>
              </a:ext>
            </a:extLst>
          </p:cNvPr>
          <p:cNvSpPr>
            <a:spLocks noGrp="1"/>
          </p:cNvSpPr>
          <p:nvPr>
            <p:ph type="title"/>
          </p:nvPr>
        </p:nvSpPr>
        <p:spPr/>
        <p:txBody>
          <a:bodyPr/>
          <a:lstStyle/>
          <a:p>
            <a:r>
              <a:rPr lang="en-US" dirty="0"/>
              <a:t>Workplace demo</a:t>
            </a:r>
          </a:p>
        </p:txBody>
      </p:sp>
      <p:sp>
        <p:nvSpPr>
          <p:cNvPr id="3" name="Content Placeholder 2">
            <a:extLst>
              <a:ext uri="{FF2B5EF4-FFF2-40B4-BE49-F238E27FC236}">
                <a16:creationId xmlns:a16="http://schemas.microsoft.com/office/drawing/2014/main" id="{7D7E2F3D-F45C-5545-8F3C-BA7FD0626706}"/>
              </a:ext>
            </a:extLst>
          </p:cNvPr>
          <p:cNvSpPr>
            <a:spLocks noGrp="1"/>
          </p:cNvSpPr>
          <p:nvPr>
            <p:ph idx="1"/>
          </p:nvPr>
        </p:nvSpPr>
        <p:spPr/>
        <p:txBody>
          <a:bodyPr/>
          <a:lstStyle/>
          <a:p>
            <a:r>
              <a:rPr lang="en-US" dirty="0"/>
              <a:t>IV?</a:t>
            </a:r>
          </a:p>
          <a:p>
            <a:pPr lvl="1"/>
            <a:r>
              <a:rPr lang="en-US" dirty="0"/>
              <a:t>Levels?</a:t>
            </a:r>
          </a:p>
          <a:p>
            <a:pPr lvl="1"/>
            <a:r>
              <a:rPr lang="en-US" dirty="0"/>
              <a:t>Within or between?</a:t>
            </a:r>
          </a:p>
          <a:p>
            <a:r>
              <a:rPr lang="en-US" dirty="0"/>
              <a:t>DV?</a:t>
            </a:r>
          </a:p>
          <a:p>
            <a:pPr lvl="1"/>
            <a:r>
              <a:rPr lang="en-US" dirty="0"/>
              <a:t>Measure?</a:t>
            </a:r>
          </a:p>
        </p:txBody>
      </p:sp>
    </p:spTree>
    <p:extLst>
      <p:ext uri="{BB962C8B-B14F-4D97-AF65-F5344CB8AC3E}">
        <p14:creationId xmlns:p14="http://schemas.microsoft.com/office/powerpoint/2010/main" val="9235272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6C222-BC24-F37D-6D53-051BDE105F3D}"/>
              </a:ext>
            </a:extLst>
          </p:cNvPr>
          <p:cNvSpPr>
            <a:spLocks noGrp="1"/>
          </p:cNvSpPr>
          <p:nvPr>
            <p:ph type="title"/>
          </p:nvPr>
        </p:nvSpPr>
        <p:spPr/>
        <p:txBody>
          <a:bodyPr/>
          <a:lstStyle/>
          <a:p>
            <a:r>
              <a:rPr lang="en-US" dirty="0"/>
              <a:t>Data analysis</a:t>
            </a:r>
          </a:p>
        </p:txBody>
      </p:sp>
      <p:sp>
        <p:nvSpPr>
          <p:cNvPr id="3" name="Content Placeholder 2">
            <a:extLst>
              <a:ext uri="{FF2B5EF4-FFF2-40B4-BE49-F238E27FC236}">
                <a16:creationId xmlns:a16="http://schemas.microsoft.com/office/drawing/2014/main" id="{41A71506-5B26-3E53-C8BB-24D54BA51621}"/>
              </a:ext>
            </a:extLst>
          </p:cNvPr>
          <p:cNvSpPr>
            <a:spLocks noGrp="1"/>
          </p:cNvSpPr>
          <p:nvPr>
            <p:ph idx="1"/>
          </p:nvPr>
        </p:nvSpPr>
        <p:spPr/>
        <p:txBody>
          <a:bodyPr/>
          <a:lstStyle/>
          <a:p>
            <a:r>
              <a:rPr lang="en-US" dirty="0"/>
              <a:t>Open the excel sheet in Canvas for this week</a:t>
            </a:r>
          </a:p>
        </p:txBody>
      </p:sp>
    </p:spTree>
    <p:extLst>
      <p:ext uri="{BB962C8B-B14F-4D97-AF65-F5344CB8AC3E}">
        <p14:creationId xmlns:p14="http://schemas.microsoft.com/office/powerpoint/2010/main" val="19509288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485B60-1340-C750-530E-AE8E55192D6D}"/>
              </a:ext>
            </a:extLst>
          </p:cNvPr>
          <p:cNvSpPr>
            <a:spLocks noGrp="1"/>
          </p:cNvSpPr>
          <p:nvPr>
            <p:ph type="title"/>
          </p:nvPr>
        </p:nvSpPr>
        <p:spPr/>
        <p:txBody>
          <a:bodyPr/>
          <a:lstStyle/>
          <a:p>
            <a:r>
              <a:rPr lang="en-US" dirty="0"/>
              <a:t>The data set</a:t>
            </a:r>
          </a:p>
        </p:txBody>
      </p:sp>
      <p:sp>
        <p:nvSpPr>
          <p:cNvPr id="3" name="Content Placeholder 2">
            <a:extLst>
              <a:ext uri="{FF2B5EF4-FFF2-40B4-BE49-F238E27FC236}">
                <a16:creationId xmlns:a16="http://schemas.microsoft.com/office/drawing/2014/main" id="{FACA297F-FAD5-E274-2410-DEACEA57A16D}"/>
              </a:ext>
            </a:extLst>
          </p:cNvPr>
          <p:cNvSpPr>
            <a:spLocks noGrp="1"/>
          </p:cNvSpPr>
          <p:nvPr>
            <p:ph idx="1"/>
          </p:nvPr>
        </p:nvSpPr>
        <p:spPr/>
        <p:txBody>
          <a:bodyPr/>
          <a:lstStyle/>
          <a:p>
            <a:r>
              <a:rPr lang="en-US" dirty="0"/>
              <a:t>[describe data set here]</a:t>
            </a:r>
          </a:p>
          <a:p>
            <a:r>
              <a:rPr lang="en-US" dirty="0"/>
              <a:t>[include images]</a:t>
            </a:r>
          </a:p>
        </p:txBody>
      </p:sp>
    </p:spTree>
    <p:extLst>
      <p:ext uri="{BB962C8B-B14F-4D97-AF65-F5344CB8AC3E}">
        <p14:creationId xmlns:p14="http://schemas.microsoft.com/office/powerpoint/2010/main" val="5517907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CE01F0-8520-9662-7550-492197B790D5}"/>
              </a:ext>
            </a:extLst>
          </p:cNvPr>
          <p:cNvSpPr>
            <a:spLocks noGrp="1"/>
          </p:cNvSpPr>
          <p:nvPr>
            <p:ph type="title"/>
          </p:nvPr>
        </p:nvSpPr>
        <p:spPr/>
        <p:txBody>
          <a:bodyPr/>
          <a:lstStyle/>
          <a:p>
            <a:r>
              <a:rPr lang="en-US" dirty="0"/>
              <a:t>Create a copy</a:t>
            </a:r>
          </a:p>
        </p:txBody>
      </p:sp>
      <p:sp>
        <p:nvSpPr>
          <p:cNvPr id="3" name="Content Placeholder 2">
            <a:extLst>
              <a:ext uri="{FF2B5EF4-FFF2-40B4-BE49-F238E27FC236}">
                <a16:creationId xmlns:a16="http://schemas.microsoft.com/office/drawing/2014/main" id="{0CAFAE55-3269-8DA3-682B-03E7EAF1C110}"/>
              </a:ext>
            </a:extLst>
          </p:cNvPr>
          <p:cNvSpPr>
            <a:spLocks noGrp="1"/>
          </p:cNvSpPr>
          <p:nvPr>
            <p:ph idx="1"/>
          </p:nvPr>
        </p:nvSpPr>
        <p:spPr/>
        <p:txBody>
          <a:bodyPr/>
          <a:lstStyle/>
          <a:p>
            <a:r>
              <a:rPr lang="en-US" dirty="0"/>
              <a:t>For </a:t>
            </a:r>
            <a:r>
              <a:rPr lang="en-US" dirty="0" err="1"/>
              <a:t>JASP</a:t>
            </a:r>
            <a:endParaRPr lang="en-US" dirty="0"/>
          </a:p>
        </p:txBody>
      </p:sp>
    </p:spTree>
    <p:extLst>
      <p:ext uri="{BB962C8B-B14F-4D97-AF65-F5344CB8AC3E}">
        <p14:creationId xmlns:p14="http://schemas.microsoft.com/office/powerpoint/2010/main" val="7407779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E6CF3-3B08-7C95-6B1E-C62A407263F4}"/>
              </a:ext>
            </a:extLst>
          </p:cNvPr>
          <p:cNvSpPr>
            <a:spLocks noGrp="1"/>
          </p:cNvSpPr>
          <p:nvPr>
            <p:ph type="title"/>
          </p:nvPr>
        </p:nvSpPr>
        <p:spPr/>
        <p:txBody>
          <a:bodyPr/>
          <a:lstStyle/>
          <a:p>
            <a:r>
              <a:rPr lang="en-US" dirty="0"/>
              <a:t>Aggregate the data</a:t>
            </a:r>
          </a:p>
        </p:txBody>
      </p:sp>
      <p:sp>
        <p:nvSpPr>
          <p:cNvPr id="3" name="Content Placeholder 2">
            <a:extLst>
              <a:ext uri="{FF2B5EF4-FFF2-40B4-BE49-F238E27FC236}">
                <a16:creationId xmlns:a16="http://schemas.microsoft.com/office/drawing/2014/main" id="{560B39C6-3852-5F08-61E0-1FF313C05C58}"/>
              </a:ext>
            </a:extLst>
          </p:cNvPr>
          <p:cNvSpPr>
            <a:spLocks noGrp="1"/>
          </p:cNvSpPr>
          <p:nvPr>
            <p:ph idx="1"/>
          </p:nvPr>
        </p:nvSpPr>
        <p:spPr/>
        <p:txBody>
          <a:bodyPr/>
          <a:lstStyle/>
          <a:p>
            <a:r>
              <a:rPr lang="en-US" dirty="0"/>
              <a:t>[walk through finding means, </a:t>
            </a:r>
            <a:r>
              <a:rPr lang="en-US" dirty="0" err="1"/>
              <a:t>SDs</a:t>
            </a:r>
            <a:r>
              <a:rPr lang="en-US" dirty="0"/>
              <a:t>]</a:t>
            </a:r>
          </a:p>
          <a:p>
            <a:r>
              <a:rPr lang="en-US" dirty="0"/>
              <a:t>[walk through creating graph]</a:t>
            </a:r>
          </a:p>
          <a:p>
            <a:endParaRPr lang="en-US" dirty="0"/>
          </a:p>
        </p:txBody>
      </p:sp>
    </p:spTree>
    <p:extLst>
      <p:ext uri="{BB962C8B-B14F-4D97-AF65-F5344CB8AC3E}">
        <p14:creationId xmlns:p14="http://schemas.microsoft.com/office/powerpoint/2010/main" val="37539273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66628-1912-6D0B-2B3B-03D53E3E79B2}"/>
              </a:ext>
            </a:extLst>
          </p:cNvPr>
          <p:cNvSpPr>
            <a:spLocks noGrp="1"/>
          </p:cNvSpPr>
          <p:nvPr>
            <p:ph type="title"/>
          </p:nvPr>
        </p:nvSpPr>
        <p:spPr/>
        <p:txBody>
          <a:bodyPr/>
          <a:lstStyle/>
          <a:p>
            <a:r>
              <a:rPr lang="en-US" dirty="0"/>
              <a:t>Calculate things</a:t>
            </a:r>
          </a:p>
        </p:txBody>
      </p:sp>
      <p:sp>
        <p:nvSpPr>
          <p:cNvPr id="3" name="Content Placeholder 2">
            <a:extLst>
              <a:ext uri="{FF2B5EF4-FFF2-40B4-BE49-F238E27FC236}">
                <a16:creationId xmlns:a16="http://schemas.microsoft.com/office/drawing/2014/main" id="{4237B2B5-4A43-A35C-AE00-DB03F0386C6D}"/>
              </a:ext>
            </a:extLst>
          </p:cNvPr>
          <p:cNvSpPr>
            <a:spLocks noGrp="1"/>
          </p:cNvSpPr>
          <p:nvPr>
            <p:ph idx="1"/>
          </p:nvPr>
        </p:nvSpPr>
        <p:spPr/>
        <p:txBody>
          <a:bodyPr/>
          <a:lstStyle/>
          <a:p>
            <a:r>
              <a:rPr lang="en-US" dirty="0"/>
              <a:t>Descriptives</a:t>
            </a:r>
          </a:p>
          <a:p>
            <a:r>
              <a:rPr lang="en-US"/>
              <a:t>Find </a:t>
            </a:r>
            <a:r>
              <a:rPr lang="en-US" dirty="0"/>
              <a:t>for each condition:</a:t>
            </a:r>
          </a:p>
          <a:p>
            <a:pPr lvl="1"/>
            <a:r>
              <a:rPr lang="en-US" dirty="0"/>
              <a:t>Mean</a:t>
            </a:r>
          </a:p>
          <a:p>
            <a:pPr lvl="1"/>
            <a:r>
              <a:rPr lang="en-US" dirty="0"/>
              <a:t>Standard Deviation</a:t>
            </a:r>
          </a:p>
          <a:p>
            <a:pPr lvl="1"/>
            <a:r>
              <a:rPr lang="en-US" dirty="0"/>
              <a:t>Standard error</a:t>
            </a:r>
          </a:p>
        </p:txBody>
      </p:sp>
    </p:spTree>
    <p:extLst>
      <p:ext uri="{BB962C8B-B14F-4D97-AF65-F5344CB8AC3E}">
        <p14:creationId xmlns:p14="http://schemas.microsoft.com/office/powerpoint/2010/main" val="36038547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37A1960-3C19-3D64-C6F6-EF1D50B1FD96}"/>
              </a:ext>
            </a:extLst>
          </p:cNvPr>
          <p:cNvSpPr>
            <a:spLocks noGrp="1"/>
          </p:cNvSpPr>
          <p:nvPr>
            <p:ph type="ctrTitle"/>
          </p:nvPr>
        </p:nvSpPr>
        <p:spPr/>
        <p:txBody>
          <a:bodyPr/>
          <a:lstStyle/>
          <a:p>
            <a:r>
              <a:rPr lang="en-US" dirty="0"/>
              <a:t>Attentional focus and control – data analysis</a:t>
            </a:r>
          </a:p>
        </p:txBody>
      </p:sp>
      <p:sp>
        <p:nvSpPr>
          <p:cNvPr id="7" name="Subtitle 6">
            <a:extLst>
              <a:ext uri="{FF2B5EF4-FFF2-40B4-BE49-F238E27FC236}">
                <a16:creationId xmlns:a16="http://schemas.microsoft.com/office/drawing/2014/main" id="{70FCB0E0-6798-DA7C-588F-EF5035597C05}"/>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5872734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1CFC5-BB95-3F98-3D84-57AAA5171046}"/>
              </a:ext>
            </a:extLst>
          </p:cNvPr>
          <p:cNvSpPr>
            <a:spLocks noGrp="1"/>
          </p:cNvSpPr>
          <p:nvPr>
            <p:ph type="title"/>
          </p:nvPr>
        </p:nvSpPr>
        <p:spPr/>
        <p:txBody>
          <a:bodyPr/>
          <a:lstStyle/>
          <a:p>
            <a:r>
              <a:rPr lang="en-US" dirty="0"/>
              <a:t>Our means &amp; </a:t>
            </a:r>
            <a:r>
              <a:rPr lang="en-US" dirty="0" err="1"/>
              <a:t>SDs</a:t>
            </a:r>
            <a:endParaRPr lang="en-US" dirty="0"/>
          </a:p>
        </p:txBody>
      </p:sp>
      <p:sp>
        <p:nvSpPr>
          <p:cNvPr id="3" name="Content Placeholder 2">
            <a:extLst>
              <a:ext uri="{FF2B5EF4-FFF2-40B4-BE49-F238E27FC236}">
                <a16:creationId xmlns:a16="http://schemas.microsoft.com/office/drawing/2014/main" id="{CC12C9DA-D376-6279-A9B9-AC34824E5DC2}"/>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2518800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E1F25E-6E2D-A0C2-52D0-8EB4AFE1F106}"/>
              </a:ext>
            </a:extLst>
          </p:cNvPr>
          <p:cNvSpPr>
            <a:spLocks noGrp="1"/>
          </p:cNvSpPr>
          <p:nvPr>
            <p:ph type="title"/>
          </p:nvPr>
        </p:nvSpPr>
        <p:spPr/>
        <p:txBody>
          <a:bodyPr/>
          <a:lstStyle/>
          <a:p>
            <a:r>
              <a:rPr lang="en-US" dirty="0"/>
              <a:t>Our graph</a:t>
            </a:r>
          </a:p>
        </p:txBody>
      </p:sp>
      <p:sp>
        <p:nvSpPr>
          <p:cNvPr id="3" name="Content Placeholder 2">
            <a:extLst>
              <a:ext uri="{FF2B5EF4-FFF2-40B4-BE49-F238E27FC236}">
                <a16:creationId xmlns:a16="http://schemas.microsoft.com/office/drawing/2014/main" id="{57BF8556-C3C9-2C73-52E3-79E2450DD6A5}"/>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4906455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EF63D3-212E-5096-6F92-003A707F870A}"/>
              </a:ext>
            </a:extLst>
          </p:cNvPr>
          <p:cNvSpPr>
            <a:spLocks noGrp="1"/>
          </p:cNvSpPr>
          <p:nvPr>
            <p:ph type="title"/>
          </p:nvPr>
        </p:nvSpPr>
        <p:spPr/>
        <p:txBody>
          <a:bodyPr/>
          <a:lstStyle/>
          <a:p>
            <a:r>
              <a:rPr lang="en-US" dirty="0"/>
              <a:t>Inferential statistics time</a:t>
            </a:r>
          </a:p>
        </p:txBody>
      </p:sp>
      <p:sp>
        <p:nvSpPr>
          <p:cNvPr id="3" name="Content Placeholder 2">
            <a:extLst>
              <a:ext uri="{FF2B5EF4-FFF2-40B4-BE49-F238E27FC236}">
                <a16:creationId xmlns:a16="http://schemas.microsoft.com/office/drawing/2014/main" id="{F518E999-44CA-1D93-3BFA-DAEFA5659F5F}"/>
              </a:ext>
            </a:extLst>
          </p:cNvPr>
          <p:cNvSpPr>
            <a:spLocks noGrp="1"/>
          </p:cNvSpPr>
          <p:nvPr>
            <p:ph idx="1"/>
          </p:nvPr>
        </p:nvSpPr>
        <p:spPr/>
        <p:txBody>
          <a:bodyPr/>
          <a:lstStyle/>
          <a:p>
            <a:r>
              <a:rPr lang="en-US" dirty="0"/>
              <a:t>A bunch of paired samples t-tests	</a:t>
            </a:r>
          </a:p>
          <a:p>
            <a:pPr lvl="1"/>
            <a:r>
              <a:rPr lang="en-US" dirty="0"/>
              <a:t>5</a:t>
            </a:r>
          </a:p>
          <a:p>
            <a:r>
              <a:rPr lang="en-US" dirty="0"/>
              <a:t>One at a time</a:t>
            </a:r>
          </a:p>
        </p:txBody>
      </p:sp>
    </p:spTree>
    <p:extLst>
      <p:ext uri="{BB962C8B-B14F-4D97-AF65-F5344CB8AC3E}">
        <p14:creationId xmlns:p14="http://schemas.microsoft.com/office/powerpoint/2010/main" val="1107802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EE35C4-9784-9657-D423-224CD854450D}"/>
              </a:ext>
            </a:extLst>
          </p:cNvPr>
          <p:cNvSpPr>
            <a:spLocks noGrp="1"/>
          </p:cNvSpPr>
          <p:nvPr>
            <p:ph type="title"/>
          </p:nvPr>
        </p:nvSpPr>
        <p:spPr/>
        <p:txBody>
          <a:bodyPr/>
          <a:lstStyle/>
          <a:p>
            <a:r>
              <a:rPr lang="en-US" dirty="0"/>
              <a:t>Our results</a:t>
            </a:r>
          </a:p>
        </p:txBody>
      </p:sp>
      <p:sp>
        <p:nvSpPr>
          <p:cNvPr id="3" name="Content Placeholder 2">
            <a:extLst>
              <a:ext uri="{FF2B5EF4-FFF2-40B4-BE49-F238E27FC236}">
                <a16:creationId xmlns:a16="http://schemas.microsoft.com/office/drawing/2014/main" id="{BC14DA7F-D17F-1389-111B-AF5A9A3C9D15}"/>
              </a:ext>
            </a:extLst>
          </p:cNvPr>
          <p:cNvSpPr>
            <a:spLocks noGrp="1"/>
          </p:cNvSpPr>
          <p:nvPr>
            <p:ph idx="1"/>
          </p:nvPr>
        </p:nvSpPr>
        <p:spPr/>
        <p:txBody>
          <a:bodyPr/>
          <a:lstStyle/>
          <a:p>
            <a:r>
              <a:rPr lang="en-US" dirty="0"/>
              <a:t>[image here]</a:t>
            </a:r>
          </a:p>
        </p:txBody>
      </p:sp>
    </p:spTree>
    <p:extLst>
      <p:ext uri="{BB962C8B-B14F-4D97-AF65-F5344CB8AC3E}">
        <p14:creationId xmlns:p14="http://schemas.microsoft.com/office/powerpoint/2010/main" val="8581319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154D36-BF2E-56B9-F1B2-09D3EE4A71E2}"/>
              </a:ext>
            </a:extLst>
          </p:cNvPr>
          <p:cNvSpPr>
            <a:spLocks noGrp="1"/>
          </p:cNvSpPr>
          <p:nvPr>
            <p:ph type="title"/>
          </p:nvPr>
        </p:nvSpPr>
        <p:spPr/>
        <p:txBody>
          <a:bodyPr/>
          <a:lstStyle/>
          <a:p>
            <a:r>
              <a:rPr lang="en-US" dirty="0"/>
              <a:t>Our results (written)</a:t>
            </a:r>
          </a:p>
        </p:txBody>
      </p:sp>
      <p:sp>
        <p:nvSpPr>
          <p:cNvPr id="3" name="Content Placeholder 2">
            <a:extLst>
              <a:ext uri="{FF2B5EF4-FFF2-40B4-BE49-F238E27FC236}">
                <a16:creationId xmlns:a16="http://schemas.microsoft.com/office/drawing/2014/main" id="{EE6E7073-817C-8153-A888-E5AF2A05D47F}"/>
              </a:ext>
            </a:extLst>
          </p:cNvPr>
          <p:cNvSpPr>
            <a:spLocks noGrp="1"/>
          </p:cNvSpPr>
          <p:nvPr>
            <p:ph idx="1"/>
          </p:nvPr>
        </p:nvSpPr>
        <p:spPr/>
        <p:txBody>
          <a:bodyPr/>
          <a:lstStyle/>
          <a:p>
            <a:r>
              <a:rPr lang="en-US" dirty="0"/>
              <a:t>[write up here]</a:t>
            </a:r>
          </a:p>
          <a:p>
            <a:r>
              <a:rPr lang="en-US" dirty="0"/>
              <a:t>[as in depth as you want for lab report]</a:t>
            </a:r>
          </a:p>
        </p:txBody>
      </p:sp>
    </p:spTree>
    <p:extLst>
      <p:ext uri="{BB962C8B-B14F-4D97-AF65-F5344CB8AC3E}">
        <p14:creationId xmlns:p14="http://schemas.microsoft.com/office/powerpoint/2010/main" val="31355558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5CCC8-9489-36A3-45B3-D535B5FD9016}"/>
              </a:ext>
            </a:extLst>
          </p:cNvPr>
          <p:cNvSpPr>
            <a:spLocks noGrp="1"/>
          </p:cNvSpPr>
          <p:nvPr>
            <p:ph type="title"/>
          </p:nvPr>
        </p:nvSpPr>
        <p:spPr/>
        <p:txBody>
          <a:bodyPr/>
          <a:lstStyle/>
          <a:p>
            <a:r>
              <a:rPr lang="en-US" dirty="0"/>
              <a:t>Flanker</a:t>
            </a:r>
          </a:p>
        </p:txBody>
      </p:sp>
      <p:sp>
        <p:nvSpPr>
          <p:cNvPr id="3" name="Content Placeholder 2">
            <a:extLst>
              <a:ext uri="{FF2B5EF4-FFF2-40B4-BE49-F238E27FC236}">
                <a16:creationId xmlns:a16="http://schemas.microsoft.com/office/drawing/2014/main" id="{96640DA6-4D43-C2B3-877D-FD603C7EAC80}"/>
              </a:ext>
            </a:extLst>
          </p:cNvPr>
          <p:cNvSpPr>
            <a:spLocks noGrp="1"/>
          </p:cNvSpPr>
          <p:nvPr>
            <p:ph idx="1"/>
          </p:nvPr>
        </p:nvSpPr>
        <p:spPr/>
        <p:txBody>
          <a:bodyPr/>
          <a:lstStyle/>
          <a:p>
            <a:r>
              <a:rPr lang="en-US" dirty="0"/>
              <a:t>Compare CONSISTENT to INCONSISTENT</a:t>
            </a:r>
          </a:p>
          <a:p>
            <a:r>
              <a:rPr lang="en-US" dirty="0"/>
              <a:t>[insert images of appropriate statistical software]</a:t>
            </a:r>
          </a:p>
          <a:p>
            <a:endParaRPr lang="en-US" dirty="0"/>
          </a:p>
        </p:txBody>
      </p:sp>
    </p:spTree>
    <p:extLst>
      <p:ext uri="{BB962C8B-B14F-4D97-AF65-F5344CB8AC3E}">
        <p14:creationId xmlns:p14="http://schemas.microsoft.com/office/powerpoint/2010/main" val="25695608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047CAA73-FE65-9BCE-C568-5C346B4D76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0C04E7-CB15-F138-AA17-A9494278DD5D}"/>
              </a:ext>
            </a:extLst>
          </p:cNvPr>
          <p:cNvSpPr>
            <a:spLocks noGrp="1"/>
          </p:cNvSpPr>
          <p:nvPr>
            <p:ph type="title"/>
          </p:nvPr>
        </p:nvSpPr>
        <p:spPr/>
        <p:txBody>
          <a:bodyPr/>
          <a:lstStyle/>
          <a:p>
            <a:r>
              <a:rPr lang="en-US" dirty="0"/>
              <a:t>Our results</a:t>
            </a:r>
          </a:p>
        </p:txBody>
      </p:sp>
      <p:sp>
        <p:nvSpPr>
          <p:cNvPr id="3" name="Content Placeholder 2">
            <a:extLst>
              <a:ext uri="{FF2B5EF4-FFF2-40B4-BE49-F238E27FC236}">
                <a16:creationId xmlns:a16="http://schemas.microsoft.com/office/drawing/2014/main" id="{93DF1976-568E-0FB6-2F84-97450321B043}"/>
              </a:ext>
            </a:extLst>
          </p:cNvPr>
          <p:cNvSpPr>
            <a:spLocks noGrp="1"/>
          </p:cNvSpPr>
          <p:nvPr>
            <p:ph idx="1"/>
          </p:nvPr>
        </p:nvSpPr>
        <p:spPr/>
        <p:txBody>
          <a:bodyPr/>
          <a:lstStyle/>
          <a:p>
            <a:r>
              <a:rPr lang="en-US" dirty="0"/>
              <a:t>[image here]</a:t>
            </a:r>
          </a:p>
        </p:txBody>
      </p:sp>
    </p:spTree>
    <p:extLst>
      <p:ext uri="{BB962C8B-B14F-4D97-AF65-F5344CB8AC3E}">
        <p14:creationId xmlns:p14="http://schemas.microsoft.com/office/powerpoint/2010/main" val="17337012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7F0BB0A6-AA2A-8F0F-BD0E-41B0BEC4EA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F97DDA-21CC-0245-A78E-B16AD64B46CC}"/>
              </a:ext>
            </a:extLst>
          </p:cNvPr>
          <p:cNvSpPr>
            <a:spLocks noGrp="1"/>
          </p:cNvSpPr>
          <p:nvPr>
            <p:ph type="title"/>
          </p:nvPr>
        </p:nvSpPr>
        <p:spPr/>
        <p:txBody>
          <a:bodyPr/>
          <a:lstStyle/>
          <a:p>
            <a:r>
              <a:rPr lang="en-US" dirty="0"/>
              <a:t>Our results (written)</a:t>
            </a:r>
          </a:p>
        </p:txBody>
      </p:sp>
      <p:sp>
        <p:nvSpPr>
          <p:cNvPr id="3" name="Content Placeholder 2">
            <a:extLst>
              <a:ext uri="{FF2B5EF4-FFF2-40B4-BE49-F238E27FC236}">
                <a16:creationId xmlns:a16="http://schemas.microsoft.com/office/drawing/2014/main" id="{6BBF462D-2A6E-53AC-26AE-D4B38824744D}"/>
              </a:ext>
            </a:extLst>
          </p:cNvPr>
          <p:cNvSpPr>
            <a:spLocks noGrp="1"/>
          </p:cNvSpPr>
          <p:nvPr>
            <p:ph idx="1"/>
          </p:nvPr>
        </p:nvSpPr>
        <p:spPr/>
        <p:txBody>
          <a:bodyPr/>
          <a:lstStyle/>
          <a:p>
            <a:r>
              <a:rPr lang="en-US" dirty="0"/>
              <a:t>[write up here]</a:t>
            </a:r>
          </a:p>
          <a:p>
            <a:r>
              <a:rPr lang="en-US" dirty="0"/>
              <a:t>[as in depth as you want for lab report]</a:t>
            </a:r>
          </a:p>
        </p:txBody>
      </p:sp>
    </p:spTree>
    <p:extLst>
      <p:ext uri="{BB962C8B-B14F-4D97-AF65-F5344CB8AC3E}">
        <p14:creationId xmlns:p14="http://schemas.microsoft.com/office/powerpoint/2010/main" val="1831808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90CB7-DF19-F7D9-3CF4-AAE127F3D092}"/>
              </a:ext>
            </a:extLst>
          </p:cNvPr>
          <p:cNvSpPr>
            <a:spLocks noGrp="1"/>
          </p:cNvSpPr>
          <p:nvPr>
            <p:ph type="title"/>
          </p:nvPr>
        </p:nvSpPr>
        <p:spPr/>
        <p:txBody>
          <a:bodyPr/>
          <a:lstStyle/>
          <a:p>
            <a:r>
              <a:rPr lang="en-US" dirty="0"/>
              <a:t>Stroop</a:t>
            </a:r>
          </a:p>
        </p:txBody>
      </p:sp>
      <p:sp>
        <p:nvSpPr>
          <p:cNvPr id="3" name="Content Placeholder 2">
            <a:extLst>
              <a:ext uri="{FF2B5EF4-FFF2-40B4-BE49-F238E27FC236}">
                <a16:creationId xmlns:a16="http://schemas.microsoft.com/office/drawing/2014/main" id="{23948C50-758D-44C6-C992-549A1AC952F1}"/>
              </a:ext>
            </a:extLst>
          </p:cNvPr>
          <p:cNvSpPr>
            <a:spLocks noGrp="1"/>
          </p:cNvSpPr>
          <p:nvPr>
            <p:ph idx="1"/>
          </p:nvPr>
        </p:nvSpPr>
        <p:spPr/>
        <p:txBody>
          <a:bodyPr/>
          <a:lstStyle/>
          <a:p>
            <a:r>
              <a:rPr lang="en-US" dirty="0"/>
              <a:t>Compare CONGRUENT to INCONGRUENT</a:t>
            </a:r>
          </a:p>
          <a:p>
            <a:r>
              <a:rPr lang="en-US" dirty="0"/>
              <a:t>[insert images of appropriate statistical software]</a:t>
            </a:r>
          </a:p>
        </p:txBody>
      </p:sp>
    </p:spTree>
    <p:extLst>
      <p:ext uri="{BB962C8B-B14F-4D97-AF65-F5344CB8AC3E}">
        <p14:creationId xmlns:p14="http://schemas.microsoft.com/office/powerpoint/2010/main" val="7406204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8ECE9-2F2D-38EE-E891-8CDBF1598F2E}"/>
              </a:ext>
            </a:extLst>
          </p:cNvPr>
          <p:cNvSpPr>
            <a:spLocks noGrp="1"/>
          </p:cNvSpPr>
          <p:nvPr>
            <p:ph type="title"/>
          </p:nvPr>
        </p:nvSpPr>
        <p:spPr/>
        <p:txBody>
          <a:bodyPr/>
          <a:lstStyle/>
          <a:p>
            <a:r>
              <a:rPr lang="en-US" dirty="0"/>
              <a:t>Practice</a:t>
            </a:r>
          </a:p>
        </p:txBody>
      </p:sp>
      <p:sp>
        <p:nvSpPr>
          <p:cNvPr id="3" name="Content Placeholder 2">
            <a:extLst>
              <a:ext uri="{FF2B5EF4-FFF2-40B4-BE49-F238E27FC236}">
                <a16:creationId xmlns:a16="http://schemas.microsoft.com/office/drawing/2014/main" id="{4497A5CB-EB4D-0C75-7B5A-F8E31DEE28ED}"/>
              </a:ext>
            </a:extLst>
          </p:cNvPr>
          <p:cNvSpPr>
            <a:spLocks noGrp="1"/>
          </p:cNvSpPr>
          <p:nvPr>
            <p:ph idx="1"/>
          </p:nvPr>
        </p:nvSpPr>
        <p:spPr/>
        <p:txBody>
          <a:bodyPr/>
          <a:lstStyle/>
          <a:p>
            <a:r>
              <a:rPr lang="en-US" dirty="0"/>
              <a:t>Compare </a:t>
            </a:r>
            <a:r>
              <a:rPr lang="en-US" dirty="0" err="1"/>
              <a:t>STROOP_1</a:t>
            </a:r>
            <a:r>
              <a:rPr lang="en-US" dirty="0"/>
              <a:t> to </a:t>
            </a:r>
            <a:r>
              <a:rPr lang="en-US" dirty="0" err="1"/>
              <a:t>STROOP_3</a:t>
            </a:r>
            <a:endParaRPr lang="en-US" dirty="0"/>
          </a:p>
          <a:p>
            <a:r>
              <a:rPr lang="en-US" dirty="0"/>
              <a:t>[insert images of appropriate statistical software]</a:t>
            </a:r>
          </a:p>
          <a:p>
            <a:endParaRPr lang="en-US" dirty="0"/>
          </a:p>
        </p:txBody>
      </p:sp>
    </p:spTree>
    <p:extLst>
      <p:ext uri="{BB962C8B-B14F-4D97-AF65-F5344CB8AC3E}">
        <p14:creationId xmlns:p14="http://schemas.microsoft.com/office/powerpoint/2010/main" val="30127694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2E8D3-D284-A190-62DF-AC3A0A618F42}"/>
              </a:ext>
            </a:extLst>
          </p:cNvPr>
          <p:cNvSpPr>
            <a:spLocks noGrp="1"/>
          </p:cNvSpPr>
          <p:nvPr>
            <p:ph type="title"/>
          </p:nvPr>
        </p:nvSpPr>
        <p:spPr/>
        <p:txBody>
          <a:bodyPr/>
          <a:lstStyle/>
          <a:p>
            <a:r>
              <a:rPr lang="en-US" dirty="0"/>
              <a:t>Today</a:t>
            </a:r>
          </a:p>
        </p:txBody>
      </p:sp>
      <p:sp>
        <p:nvSpPr>
          <p:cNvPr id="3" name="Content Placeholder 2">
            <a:extLst>
              <a:ext uri="{FF2B5EF4-FFF2-40B4-BE49-F238E27FC236}">
                <a16:creationId xmlns:a16="http://schemas.microsoft.com/office/drawing/2014/main" id="{AEADA496-9158-5E07-9F7C-2D6EC7B4B434}"/>
              </a:ext>
            </a:extLst>
          </p:cNvPr>
          <p:cNvSpPr>
            <a:spLocks noGrp="1"/>
          </p:cNvSpPr>
          <p:nvPr>
            <p:ph idx="1"/>
          </p:nvPr>
        </p:nvSpPr>
        <p:spPr/>
        <p:txBody>
          <a:bodyPr/>
          <a:lstStyle/>
          <a:p>
            <a:r>
              <a:rPr lang="en-US" dirty="0"/>
              <a:t>Review Tuesday’s experiments</a:t>
            </a:r>
          </a:p>
          <a:p>
            <a:r>
              <a:rPr lang="en-US" dirty="0"/>
              <a:t>Do data analysis</a:t>
            </a:r>
          </a:p>
          <a:p>
            <a:r>
              <a:rPr lang="en-US" dirty="0"/>
              <a:t>Time to work on lab report</a:t>
            </a:r>
          </a:p>
        </p:txBody>
      </p:sp>
    </p:spTree>
    <p:extLst>
      <p:ext uri="{BB962C8B-B14F-4D97-AF65-F5344CB8AC3E}">
        <p14:creationId xmlns:p14="http://schemas.microsoft.com/office/powerpoint/2010/main" val="20766668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56D9EF82-936B-BCC7-D3CB-575D6705664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368A6CD-2BC7-E3D6-3BFC-7ED1D57E6139}"/>
              </a:ext>
            </a:extLst>
          </p:cNvPr>
          <p:cNvSpPr>
            <a:spLocks noGrp="1"/>
          </p:cNvSpPr>
          <p:nvPr>
            <p:ph type="title"/>
          </p:nvPr>
        </p:nvSpPr>
        <p:spPr/>
        <p:txBody>
          <a:bodyPr/>
          <a:lstStyle/>
          <a:p>
            <a:r>
              <a:rPr lang="en-US" dirty="0"/>
              <a:t>Our results</a:t>
            </a:r>
          </a:p>
        </p:txBody>
      </p:sp>
      <p:sp>
        <p:nvSpPr>
          <p:cNvPr id="3" name="Content Placeholder 2">
            <a:extLst>
              <a:ext uri="{FF2B5EF4-FFF2-40B4-BE49-F238E27FC236}">
                <a16:creationId xmlns:a16="http://schemas.microsoft.com/office/drawing/2014/main" id="{A5AAF6E9-AD9B-48E7-4DDB-0448A0D06E5D}"/>
              </a:ext>
            </a:extLst>
          </p:cNvPr>
          <p:cNvSpPr>
            <a:spLocks noGrp="1"/>
          </p:cNvSpPr>
          <p:nvPr>
            <p:ph idx="1"/>
          </p:nvPr>
        </p:nvSpPr>
        <p:spPr/>
        <p:txBody>
          <a:bodyPr/>
          <a:lstStyle/>
          <a:p>
            <a:r>
              <a:rPr lang="en-US" dirty="0"/>
              <a:t>[image here]</a:t>
            </a:r>
          </a:p>
        </p:txBody>
      </p:sp>
    </p:spTree>
    <p:extLst>
      <p:ext uri="{BB962C8B-B14F-4D97-AF65-F5344CB8AC3E}">
        <p14:creationId xmlns:p14="http://schemas.microsoft.com/office/powerpoint/2010/main" val="5471178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0119327-2D33-DBD5-6817-3ECFB747FFD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B942687-18F8-F6B7-01AE-0FF36FBE6F3B}"/>
              </a:ext>
            </a:extLst>
          </p:cNvPr>
          <p:cNvSpPr>
            <a:spLocks noGrp="1"/>
          </p:cNvSpPr>
          <p:nvPr>
            <p:ph type="title"/>
          </p:nvPr>
        </p:nvSpPr>
        <p:spPr/>
        <p:txBody>
          <a:bodyPr/>
          <a:lstStyle/>
          <a:p>
            <a:r>
              <a:rPr lang="en-US" dirty="0"/>
              <a:t>Our results (written)</a:t>
            </a:r>
          </a:p>
        </p:txBody>
      </p:sp>
      <p:sp>
        <p:nvSpPr>
          <p:cNvPr id="3" name="Content Placeholder 2">
            <a:extLst>
              <a:ext uri="{FF2B5EF4-FFF2-40B4-BE49-F238E27FC236}">
                <a16:creationId xmlns:a16="http://schemas.microsoft.com/office/drawing/2014/main" id="{32D47ED5-1A21-391E-D2EA-C807F12B22B7}"/>
              </a:ext>
            </a:extLst>
          </p:cNvPr>
          <p:cNvSpPr>
            <a:spLocks noGrp="1"/>
          </p:cNvSpPr>
          <p:nvPr>
            <p:ph idx="1"/>
          </p:nvPr>
        </p:nvSpPr>
        <p:spPr/>
        <p:txBody>
          <a:bodyPr/>
          <a:lstStyle/>
          <a:p>
            <a:r>
              <a:rPr lang="en-US" dirty="0"/>
              <a:t>[write up here]</a:t>
            </a:r>
          </a:p>
          <a:p>
            <a:r>
              <a:rPr lang="en-US" dirty="0"/>
              <a:t>[as in depth as you want for lab report]</a:t>
            </a:r>
          </a:p>
        </p:txBody>
      </p:sp>
    </p:spTree>
    <p:extLst>
      <p:ext uri="{BB962C8B-B14F-4D97-AF65-F5344CB8AC3E}">
        <p14:creationId xmlns:p14="http://schemas.microsoft.com/office/powerpoint/2010/main" val="14515251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852A47-9463-C0D1-E4CC-1A7C8CE4376F}"/>
              </a:ext>
            </a:extLst>
          </p:cNvPr>
          <p:cNvSpPr>
            <a:spLocks noGrp="1"/>
          </p:cNvSpPr>
          <p:nvPr>
            <p:ph type="title"/>
          </p:nvPr>
        </p:nvSpPr>
        <p:spPr/>
        <p:txBody>
          <a:bodyPr/>
          <a:lstStyle/>
          <a:p>
            <a:r>
              <a:rPr lang="en-US" dirty="0"/>
              <a:t>Workplace </a:t>
            </a:r>
          </a:p>
        </p:txBody>
      </p:sp>
      <p:sp>
        <p:nvSpPr>
          <p:cNvPr id="3" name="Content Placeholder 2">
            <a:extLst>
              <a:ext uri="{FF2B5EF4-FFF2-40B4-BE49-F238E27FC236}">
                <a16:creationId xmlns:a16="http://schemas.microsoft.com/office/drawing/2014/main" id="{1B96BDD7-CC84-8496-6E0C-84B3A47F3524}"/>
              </a:ext>
            </a:extLst>
          </p:cNvPr>
          <p:cNvSpPr>
            <a:spLocks noGrp="1"/>
          </p:cNvSpPr>
          <p:nvPr>
            <p:ph idx="1"/>
          </p:nvPr>
        </p:nvSpPr>
        <p:spPr/>
        <p:txBody>
          <a:bodyPr/>
          <a:lstStyle/>
          <a:p>
            <a:r>
              <a:rPr lang="en-US" dirty="0"/>
              <a:t>Compare congruent to incongruent</a:t>
            </a:r>
          </a:p>
          <a:p>
            <a:r>
              <a:rPr lang="en-US" dirty="0"/>
              <a:t>[insert images of appropriate statistical software]</a:t>
            </a:r>
          </a:p>
          <a:p>
            <a:endParaRPr lang="en-US" dirty="0"/>
          </a:p>
        </p:txBody>
      </p:sp>
    </p:spTree>
    <p:extLst>
      <p:ext uri="{BB962C8B-B14F-4D97-AF65-F5344CB8AC3E}">
        <p14:creationId xmlns:p14="http://schemas.microsoft.com/office/powerpoint/2010/main" val="6102910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C8765E-CC02-2BC5-58EF-029320A51E2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61C231C-1A63-1E40-C738-26ED3BF2B2DB}"/>
              </a:ext>
            </a:extLst>
          </p:cNvPr>
          <p:cNvSpPr>
            <a:spLocks noGrp="1"/>
          </p:cNvSpPr>
          <p:nvPr>
            <p:ph type="title"/>
          </p:nvPr>
        </p:nvSpPr>
        <p:spPr/>
        <p:txBody>
          <a:bodyPr/>
          <a:lstStyle/>
          <a:p>
            <a:r>
              <a:rPr lang="en-US" dirty="0"/>
              <a:t>Our results</a:t>
            </a:r>
          </a:p>
        </p:txBody>
      </p:sp>
      <p:sp>
        <p:nvSpPr>
          <p:cNvPr id="3" name="Content Placeholder 2">
            <a:extLst>
              <a:ext uri="{FF2B5EF4-FFF2-40B4-BE49-F238E27FC236}">
                <a16:creationId xmlns:a16="http://schemas.microsoft.com/office/drawing/2014/main" id="{4CAF915A-70FB-A59C-2779-4C3A9CAC8FBE}"/>
              </a:ext>
            </a:extLst>
          </p:cNvPr>
          <p:cNvSpPr>
            <a:spLocks noGrp="1"/>
          </p:cNvSpPr>
          <p:nvPr>
            <p:ph idx="1"/>
          </p:nvPr>
        </p:nvSpPr>
        <p:spPr/>
        <p:txBody>
          <a:bodyPr/>
          <a:lstStyle/>
          <a:p>
            <a:r>
              <a:rPr lang="en-US" dirty="0"/>
              <a:t>[image here]</a:t>
            </a:r>
          </a:p>
        </p:txBody>
      </p:sp>
    </p:spTree>
    <p:extLst>
      <p:ext uri="{BB962C8B-B14F-4D97-AF65-F5344CB8AC3E}">
        <p14:creationId xmlns:p14="http://schemas.microsoft.com/office/powerpoint/2010/main" val="23189712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8F03BF-7B20-744F-B1FB-BE41B077F7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09EC04F-60F8-10E3-55A3-5B8602139459}"/>
              </a:ext>
            </a:extLst>
          </p:cNvPr>
          <p:cNvSpPr>
            <a:spLocks noGrp="1"/>
          </p:cNvSpPr>
          <p:nvPr>
            <p:ph type="title"/>
          </p:nvPr>
        </p:nvSpPr>
        <p:spPr/>
        <p:txBody>
          <a:bodyPr/>
          <a:lstStyle/>
          <a:p>
            <a:r>
              <a:rPr lang="en-US" dirty="0"/>
              <a:t>Our results (written)</a:t>
            </a:r>
          </a:p>
        </p:txBody>
      </p:sp>
      <p:sp>
        <p:nvSpPr>
          <p:cNvPr id="3" name="Content Placeholder 2">
            <a:extLst>
              <a:ext uri="{FF2B5EF4-FFF2-40B4-BE49-F238E27FC236}">
                <a16:creationId xmlns:a16="http://schemas.microsoft.com/office/drawing/2014/main" id="{EB89C63D-95D9-216C-94F3-74903A84F353}"/>
              </a:ext>
            </a:extLst>
          </p:cNvPr>
          <p:cNvSpPr>
            <a:spLocks noGrp="1"/>
          </p:cNvSpPr>
          <p:nvPr>
            <p:ph idx="1"/>
          </p:nvPr>
        </p:nvSpPr>
        <p:spPr/>
        <p:txBody>
          <a:bodyPr/>
          <a:lstStyle/>
          <a:p>
            <a:r>
              <a:rPr lang="en-US" dirty="0"/>
              <a:t>[write up here]</a:t>
            </a:r>
          </a:p>
          <a:p>
            <a:r>
              <a:rPr lang="en-US" dirty="0"/>
              <a:t>[as in depth as you want for lab report]</a:t>
            </a:r>
          </a:p>
        </p:txBody>
      </p:sp>
    </p:spTree>
    <p:extLst>
      <p:ext uri="{BB962C8B-B14F-4D97-AF65-F5344CB8AC3E}">
        <p14:creationId xmlns:p14="http://schemas.microsoft.com/office/powerpoint/2010/main" val="42525129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D4049FF-D91C-4635-3F31-CF3756C55FBC}"/>
              </a:ext>
            </a:extLst>
          </p:cNvPr>
          <p:cNvSpPr>
            <a:spLocks noGrp="1"/>
          </p:cNvSpPr>
          <p:nvPr>
            <p:ph type="title"/>
          </p:nvPr>
        </p:nvSpPr>
        <p:spPr/>
        <p:txBody>
          <a:bodyPr/>
          <a:lstStyle/>
          <a:p>
            <a:pPr algn="ctr"/>
            <a:r>
              <a:rPr lang="en-US" dirty="0"/>
              <a:t>How can we implement practicing attentional focus and control into the workplace?</a:t>
            </a:r>
          </a:p>
        </p:txBody>
      </p:sp>
      <p:sp>
        <p:nvSpPr>
          <p:cNvPr id="5" name="Text Placeholder 4">
            <a:extLst>
              <a:ext uri="{FF2B5EF4-FFF2-40B4-BE49-F238E27FC236}">
                <a16:creationId xmlns:a16="http://schemas.microsoft.com/office/drawing/2014/main" id="{0DF52D19-4FA4-BE5D-170E-E645F287BD79}"/>
              </a:ext>
            </a:extLst>
          </p:cNvPr>
          <p:cNvSpPr>
            <a:spLocks noGrp="1"/>
          </p:cNvSpPr>
          <p:nvPr>
            <p:ph type="body" idx="1"/>
          </p:nvPr>
        </p:nvSpPr>
        <p:spPr/>
        <p:txBody>
          <a:bodyPr>
            <a:normAutofit/>
          </a:bodyPr>
          <a:lstStyle/>
          <a:p>
            <a:pPr algn="ctr"/>
            <a:r>
              <a:rPr lang="en-US" sz="3200" dirty="0"/>
              <a:t>What about other real-world contexts?</a:t>
            </a:r>
          </a:p>
        </p:txBody>
      </p:sp>
    </p:spTree>
    <p:extLst>
      <p:ext uri="{BB962C8B-B14F-4D97-AF65-F5344CB8AC3E}">
        <p14:creationId xmlns:p14="http://schemas.microsoft.com/office/powerpoint/2010/main" val="15708622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9788A39-7788-423E-D969-3B63993595B8}"/>
              </a:ext>
            </a:extLst>
          </p:cNvPr>
          <p:cNvSpPr>
            <a:spLocks noGrp="1"/>
          </p:cNvSpPr>
          <p:nvPr>
            <p:ph type="title"/>
          </p:nvPr>
        </p:nvSpPr>
        <p:spPr/>
        <p:txBody>
          <a:bodyPr/>
          <a:lstStyle/>
          <a:p>
            <a:r>
              <a:rPr lang="en-US" dirty="0"/>
              <a:t>Lab report</a:t>
            </a:r>
          </a:p>
        </p:txBody>
      </p:sp>
      <p:sp>
        <p:nvSpPr>
          <p:cNvPr id="5" name="Content Placeholder 4">
            <a:extLst>
              <a:ext uri="{FF2B5EF4-FFF2-40B4-BE49-F238E27FC236}">
                <a16:creationId xmlns:a16="http://schemas.microsoft.com/office/drawing/2014/main" id="{15E4EACD-C320-2C49-E3B9-9E6C12B3C564}"/>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15441824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294148-D791-823C-15FA-0BF0B35CEA92}"/>
              </a:ext>
            </a:extLst>
          </p:cNvPr>
          <p:cNvSpPr>
            <a:spLocks noGrp="1"/>
          </p:cNvSpPr>
          <p:nvPr>
            <p:ph type="title"/>
          </p:nvPr>
        </p:nvSpPr>
        <p:spPr/>
        <p:txBody>
          <a:bodyPr/>
          <a:lstStyle/>
          <a:p>
            <a:r>
              <a:rPr lang="en-US" dirty="0"/>
              <a:t>Now </a:t>
            </a:r>
          </a:p>
        </p:txBody>
      </p:sp>
      <p:sp>
        <p:nvSpPr>
          <p:cNvPr id="3" name="Content Placeholder 2">
            <a:extLst>
              <a:ext uri="{FF2B5EF4-FFF2-40B4-BE49-F238E27FC236}">
                <a16:creationId xmlns:a16="http://schemas.microsoft.com/office/drawing/2014/main" id="{FE27E6B2-3F0A-104C-4E96-A2446396BDB1}"/>
              </a:ext>
            </a:extLst>
          </p:cNvPr>
          <p:cNvSpPr>
            <a:spLocks noGrp="1"/>
          </p:cNvSpPr>
          <p:nvPr>
            <p:ph idx="1"/>
          </p:nvPr>
        </p:nvSpPr>
        <p:spPr/>
        <p:txBody>
          <a:bodyPr/>
          <a:lstStyle/>
          <a:p>
            <a:r>
              <a:rPr lang="en-US" dirty="0"/>
              <a:t>Work on lab reports until end of class</a:t>
            </a:r>
          </a:p>
        </p:txBody>
      </p:sp>
    </p:spTree>
    <p:extLst>
      <p:ext uri="{BB962C8B-B14F-4D97-AF65-F5344CB8AC3E}">
        <p14:creationId xmlns:p14="http://schemas.microsoft.com/office/powerpoint/2010/main" val="38446667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86DE1-B990-B575-4E6D-A6381FE006F4}"/>
              </a:ext>
            </a:extLst>
          </p:cNvPr>
          <p:cNvSpPr>
            <a:spLocks noGrp="1"/>
          </p:cNvSpPr>
          <p:nvPr>
            <p:ph type="title"/>
          </p:nvPr>
        </p:nvSpPr>
        <p:spPr/>
        <p:txBody>
          <a:bodyPr/>
          <a:lstStyle/>
          <a:p>
            <a:r>
              <a:rPr lang="en-US" dirty="0"/>
              <a:t>Review</a:t>
            </a:r>
          </a:p>
        </p:txBody>
      </p:sp>
      <p:sp>
        <p:nvSpPr>
          <p:cNvPr id="3" name="Content Placeholder 2">
            <a:extLst>
              <a:ext uri="{FF2B5EF4-FFF2-40B4-BE49-F238E27FC236}">
                <a16:creationId xmlns:a16="http://schemas.microsoft.com/office/drawing/2014/main" id="{0571587E-F37E-E671-220A-1F8D94FD9711}"/>
              </a:ext>
            </a:extLst>
          </p:cNvPr>
          <p:cNvSpPr>
            <a:spLocks noGrp="1"/>
          </p:cNvSpPr>
          <p:nvPr>
            <p:ph idx="1"/>
          </p:nvPr>
        </p:nvSpPr>
        <p:spPr/>
        <p:txBody>
          <a:bodyPr/>
          <a:lstStyle/>
          <a:p>
            <a:r>
              <a:rPr lang="en-US" dirty="0"/>
              <a:t>What did you do in Tuesday’s FIRST experiment</a:t>
            </a:r>
          </a:p>
          <a:p>
            <a:pPr lvl="1"/>
            <a:r>
              <a:rPr lang="en-US" dirty="0"/>
              <a:t>What was manipulated?</a:t>
            </a:r>
          </a:p>
        </p:txBody>
      </p:sp>
    </p:spTree>
    <p:extLst>
      <p:ext uri="{BB962C8B-B14F-4D97-AF65-F5344CB8AC3E}">
        <p14:creationId xmlns:p14="http://schemas.microsoft.com/office/powerpoint/2010/main" val="40927529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38CC3-B644-5BB5-55AB-2CCA61C56B85}"/>
              </a:ext>
            </a:extLst>
          </p:cNvPr>
          <p:cNvSpPr>
            <a:spLocks noGrp="1"/>
          </p:cNvSpPr>
          <p:nvPr>
            <p:ph type="title"/>
          </p:nvPr>
        </p:nvSpPr>
        <p:spPr/>
        <p:txBody>
          <a:bodyPr/>
          <a:lstStyle/>
          <a:p>
            <a:r>
              <a:rPr lang="en-US" dirty="0"/>
              <a:t>Flanker review</a:t>
            </a:r>
          </a:p>
        </p:txBody>
      </p:sp>
      <p:sp>
        <p:nvSpPr>
          <p:cNvPr id="3" name="Content Placeholder 2">
            <a:extLst>
              <a:ext uri="{FF2B5EF4-FFF2-40B4-BE49-F238E27FC236}">
                <a16:creationId xmlns:a16="http://schemas.microsoft.com/office/drawing/2014/main" id="{5AA2F718-2E75-D48A-1EAC-7D2852E174B2}"/>
              </a:ext>
            </a:extLst>
          </p:cNvPr>
          <p:cNvSpPr>
            <a:spLocks noGrp="1"/>
          </p:cNvSpPr>
          <p:nvPr>
            <p:ph idx="1"/>
          </p:nvPr>
        </p:nvSpPr>
        <p:spPr/>
        <p:txBody>
          <a:bodyPr/>
          <a:lstStyle/>
          <a:p>
            <a:r>
              <a:rPr lang="en-US" dirty="0"/>
              <a:t>IV?</a:t>
            </a:r>
          </a:p>
          <a:p>
            <a:pPr lvl="1"/>
            <a:r>
              <a:rPr lang="en-US" dirty="0"/>
              <a:t>Levels?</a:t>
            </a:r>
          </a:p>
          <a:p>
            <a:pPr lvl="1"/>
            <a:r>
              <a:rPr lang="en-US" dirty="0"/>
              <a:t>Within or between?</a:t>
            </a:r>
          </a:p>
          <a:p>
            <a:r>
              <a:rPr lang="en-US" dirty="0"/>
              <a:t>DV?</a:t>
            </a:r>
          </a:p>
          <a:p>
            <a:pPr lvl="1"/>
            <a:r>
              <a:rPr lang="en-US" dirty="0"/>
              <a:t>Measure?</a:t>
            </a:r>
          </a:p>
        </p:txBody>
      </p:sp>
    </p:spTree>
    <p:extLst>
      <p:ext uri="{BB962C8B-B14F-4D97-AF65-F5344CB8AC3E}">
        <p14:creationId xmlns:p14="http://schemas.microsoft.com/office/powerpoint/2010/main" val="29374586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D76D44-445D-8D3F-C05A-5897D3EFFF5A}"/>
              </a:ext>
            </a:extLst>
          </p:cNvPr>
          <p:cNvSpPr>
            <a:spLocks noGrp="1"/>
          </p:cNvSpPr>
          <p:nvPr>
            <p:ph type="title"/>
          </p:nvPr>
        </p:nvSpPr>
        <p:spPr/>
        <p:txBody>
          <a:bodyPr/>
          <a:lstStyle/>
          <a:p>
            <a:r>
              <a:rPr lang="en-US" dirty="0"/>
              <a:t>Hypotheses</a:t>
            </a:r>
          </a:p>
        </p:txBody>
      </p:sp>
      <p:sp>
        <p:nvSpPr>
          <p:cNvPr id="3" name="Content Placeholder 2">
            <a:extLst>
              <a:ext uri="{FF2B5EF4-FFF2-40B4-BE49-F238E27FC236}">
                <a16:creationId xmlns:a16="http://schemas.microsoft.com/office/drawing/2014/main" id="{8628A2BD-00CA-7F9F-11C3-D89885AFDFC9}"/>
              </a:ext>
            </a:extLst>
          </p:cNvPr>
          <p:cNvSpPr>
            <a:spLocks noGrp="1"/>
          </p:cNvSpPr>
          <p:nvPr>
            <p:ph idx="1"/>
          </p:nvPr>
        </p:nvSpPr>
        <p:spPr>
          <a:xfrm>
            <a:off x="487680" y="1595120"/>
            <a:ext cx="11216640" cy="4888546"/>
          </a:xfrm>
        </p:spPr>
        <p:txBody>
          <a:bodyPr/>
          <a:lstStyle/>
          <a:p>
            <a:r>
              <a:rPr lang="en-US" dirty="0"/>
              <a:t>Based on what we talked about</a:t>
            </a:r>
          </a:p>
          <a:p>
            <a:pPr lvl="1"/>
            <a:r>
              <a:rPr lang="en-US" dirty="0"/>
              <a:t>Automatic vs controlled processes</a:t>
            </a:r>
          </a:p>
          <a:p>
            <a:r>
              <a:rPr lang="en-US" dirty="0"/>
              <a:t>What do you think we should see?</a:t>
            </a:r>
          </a:p>
          <a:p>
            <a:pPr lvl="1"/>
            <a:endParaRPr lang="en-US" dirty="0"/>
          </a:p>
        </p:txBody>
      </p:sp>
    </p:spTree>
    <p:extLst>
      <p:ext uri="{BB962C8B-B14F-4D97-AF65-F5344CB8AC3E}">
        <p14:creationId xmlns:p14="http://schemas.microsoft.com/office/powerpoint/2010/main" val="29916561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5F4A59-B4E5-FB07-AB20-4E1FC2153F16}"/>
              </a:ext>
            </a:extLst>
          </p:cNvPr>
          <p:cNvSpPr>
            <a:spLocks noGrp="1"/>
          </p:cNvSpPr>
          <p:nvPr>
            <p:ph type="title"/>
          </p:nvPr>
        </p:nvSpPr>
        <p:spPr/>
        <p:txBody>
          <a:bodyPr/>
          <a:lstStyle/>
          <a:p>
            <a:r>
              <a:rPr lang="en-US" dirty="0"/>
              <a:t>Experiment 2</a:t>
            </a:r>
          </a:p>
        </p:txBody>
      </p:sp>
      <p:sp>
        <p:nvSpPr>
          <p:cNvPr id="3" name="Content Placeholder 2">
            <a:extLst>
              <a:ext uri="{FF2B5EF4-FFF2-40B4-BE49-F238E27FC236}">
                <a16:creationId xmlns:a16="http://schemas.microsoft.com/office/drawing/2014/main" id="{260D0620-67A9-8094-6223-5B8A10FC9511}"/>
              </a:ext>
            </a:extLst>
          </p:cNvPr>
          <p:cNvSpPr>
            <a:spLocks noGrp="1"/>
          </p:cNvSpPr>
          <p:nvPr>
            <p:ph idx="1"/>
          </p:nvPr>
        </p:nvSpPr>
        <p:spPr/>
        <p:txBody>
          <a:bodyPr/>
          <a:lstStyle/>
          <a:p>
            <a:r>
              <a:rPr lang="en-US" dirty="0"/>
              <a:t>What was our second demonstration?</a:t>
            </a:r>
          </a:p>
        </p:txBody>
      </p:sp>
    </p:spTree>
    <p:extLst>
      <p:ext uri="{BB962C8B-B14F-4D97-AF65-F5344CB8AC3E}">
        <p14:creationId xmlns:p14="http://schemas.microsoft.com/office/powerpoint/2010/main" val="41036159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21670-CE30-0331-F811-F5699B4A0EA8}"/>
              </a:ext>
            </a:extLst>
          </p:cNvPr>
          <p:cNvSpPr>
            <a:spLocks noGrp="1"/>
          </p:cNvSpPr>
          <p:nvPr>
            <p:ph type="title"/>
          </p:nvPr>
        </p:nvSpPr>
        <p:spPr/>
        <p:txBody>
          <a:bodyPr/>
          <a:lstStyle/>
          <a:p>
            <a:r>
              <a:rPr lang="en-US" dirty="0"/>
              <a:t>Automatic -&gt; controlled</a:t>
            </a:r>
          </a:p>
        </p:txBody>
      </p:sp>
      <p:sp>
        <p:nvSpPr>
          <p:cNvPr id="3" name="Content Placeholder 2">
            <a:extLst>
              <a:ext uri="{FF2B5EF4-FFF2-40B4-BE49-F238E27FC236}">
                <a16:creationId xmlns:a16="http://schemas.microsoft.com/office/drawing/2014/main" id="{AF258941-3E87-3A66-BAD6-12EB5C125C9A}"/>
              </a:ext>
            </a:extLst>
          </p:cNvPr>
          <p:cNvSpPr>
            <a:spLocks noGrp="1"/>
          </p:cNvSpPr>
          <p:nvPr>
            <p:ph idx="1"/>
          </p:nvPr>
        </p:nvSpPr>
        <p:spPr/>
        <p:txBody>
          <a:bodyPr/>
          <a:lstStyle/>
          <a:p>
            <a:r>
              <a:rPr lang="en-US" dirty="0"/>
              <a:t>Practice effects on Stroop task</a:t>
            </a:r>
          </a:p>
        </p:txBody>
      </p:sp>
    </p:spTree>
    <p:extLst>
      <p:ext uri="{BB962C8B-B14F-4D97-AF65-F5344CB8AC3E}">
        <p14:creationId xmlns:p14="http://schemas.microsoft.com/office/powerpoint/2010/main" val="2420330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9C5BBA-AE7C-CFC6-C391-971092D088C2}"/>
              </a:ext>
            </a:extLst>
          </p:cNvPr>
          <p:cNvSpPr>
            <a:spLocks noGrp="1"/>
          </p:cNvSpPr>
          <p:nvPr>
            <p:ph type="title"/>
          </p:nvPr>
        </p:nvSpPr>
        <p:spPr/>
        <p:txBody>
          <a:bodyPr/>
          <a:lstStyle/>
          <a:p>
            <a:r>
              <a:rPr lang="en-US" dirty="0"/>
              <a:t>Practice</a:t>
            </a:r>
          </a:p>
        </p:txBody>
      </p:sp>
      <p:sp>
        <p:nvSpPr>
          <p:cNvPr id="3" name="Content Placeholder 2">
            <a:extLst>
              <a:ext uri="{FF2B5EF4-FFF2-40B4-BE49-F238E27FC236}">
                <a16:creationId xmlns:a16="http://schemas.microsoft.com/office/drawing/2014/main" id="{4F1A631E-F61B-8A02-113E-D8E192992C34}"/>
              </a:ext>
            </a:extLst>
          </p:cNvPr>
          <p:cNvSpPr>
            <a:spLocks noGrp="1"/>
          </p:cNvSpPr>
          <p:nvPr>
            <p:ph idx="1"/>
          </p:nvPr>
        </p:nvSpPr>
        <p:spPr/>
        <p:txBody>
          <a:bodyPr/>
          <a:lstStyle/>
          <a:p>
            <a:r>
              <a:rPr lang="en-US" dirty="0"/>
              <a:t>We will compare performance on trial 1 to trial 3</a:t>
            </a:r>
          </a:p>
        </p:txBody>
      </p:sp>
    </p:spTree>
    <p:extLst>
      <p:ext uri="{BB962C8B-B14F-4D97-AF65-F5344CB8AC3E}">
        <p14:creationId xmlns:p14="http://schemas.microsoft.com/office/powerpoint/2010/main" val="17980225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554</TotalTime>
  <Words>648</Words>
  <Application>Microsoft Office PowerPoint</Application>
  <PresentationFormat>Widescreen</PresentationFormat>
  <Paragraphs>131</Paragraphs>
  <Slides>37</Slides>
  <Notes>12</Notes>
  <HiddenSlides>16</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37</vt:i4>
      </vt:variant>
    </vt:vector>
  </HeadingPairs>
  <TitlesOfParts>
    <vt:vector size="42" baseType="lpstr">
      <vt:lpstr>Aptos</vt:lpstr>
      <vt:lpstr>Arial</vt:lpstr>
      <vt:lpstr>Grotesque Light</vt:lpstr>
      <vt:lpstr>Tw Cen MT Condensed Extra Bold</vt:lpstr>
      <vt:lpstr>Office Theme</vt:lpstr>
      <vt:lpstr>Stuff</vt:lpstr>
      <vt:lpstr>Attentional focus and control – data analysis</vt:lpstr>
      <vt:lpstr>Today</vt:lpstr>
      <vt:lpstr>Review</vt:lpstr>
      <vt:lpstr>Flanker review</vt:lpstr>
      <vt:lpstr>Hypotheses</vt:lpstr>
      <vt:lpstr>Experiment 2</vt:lpstr>
      <vt:lpstr>Automatic -&gt; controlled</vt:lpstr>
      <vt:lpstr>Practice</vt:lpstr>
      <vt:lpstr>Hypotheses</vt:lpstr>
      <vt:lpstr>Stroop review</vt:lpstr>
      <vt:lpstr>Experiment</vt:lpstr>
      <vt:lpstr>Workplace demo</vt:lpstr>
      <vt:lpstr>Workplace demo</vt:lpstr>
      <vt:lpstr>Data analysis</vt:lpstr>
      <vt:lpstr>The data set</vt:lpstr>
      <vt:lpstr>Create a copy</vt:lpstr>
      <vt:lpstr>Aggregate the data</vt:lpstr>
      <vt:lpstr>Calculate things</vt:lpstr>
      <vt:lpstr>Our means &amp; SDs</vt:lpstr>
      <vt:lpstr>Our graph</vt:lpstr>
      <vt:lpstr>Inferential statistics time</vt:lpstr>
      <vt:lpstr>Our results</vt:lpstr>
      <vt:lpstr>Our results (written)</vt:lpstr>
      <vt:lpstr>Flanker</vt:lpstr>
      <vt:lpstr>Our results</vt:lpstr>
      <vt:lpstr>Our results (written)</vt:lpstr>
      <vt:lpstr>Stroop</vt:lpstr>
      <vt:lpstr>Practice</vt:lpstr>
      <vt:lpstr>Our results</vt:lpstr>
      <vt:lpstr>Our results (written)</vt:lpstr>
      <vt:lpstr>Workplace </vt:lpstr>
      <vt:lpstr>Our results</vt:lpstr>
      <vt:lpstr>Our results (written)</vt:lpstr>
      <vt:lpstr>How can we implement practicing attentional focus and control into the workplace?</vt:lpstr>
      <vt:lpstr>Lab report</vt:lpstr>
      <vt:lpstr>Now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PSY 453: Cognitive Psychology Lab</dc:title>
  <dc:creator>McCoy,Haley</dc:creator>
  <cp:lastModifiedBy>McCoy,Haley</cp:lastModifiedBy>
  <cp:revision>2</cp:revision>
  <dcterms:created xsi:type="dcterms:W3CDTF">2024-02-11T20:46:57Z</dcterms:created>
  <dcterms:modified xsi:type="dcterms:W3CDTF">2025-08-12T20:11:58Z</dcterms:modified>
</cp:coreProperties>
</file>